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  <p:sldMasterId id="2147483690" r:id="rId4"/>
    <p:sldMasterId id="2147483727" r:id="rId5"/>
    <p:sldMasterId id="2147483740" r:id="rId6"/>
    <p:sldMasterId id="2147483765" r:id="rId7"/>
    <p:sldMasterId id="2147483790" r:id="rId8"/>
  </p:sldMasterIdLst>
  <p:notesMasterIdLst>
    <p:notesMasterId r:id="rId19"/>
  </p:notesMasterIdLst>
  <p:sldIdLst>
    <p:sldId id="256" r:id="rId9"/>
    <p:sldId id="290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797675" cy="9926638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07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07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1AFE631-3A81-4E28-A47B-D7DC11F770D3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07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07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9A8A322-05E9-4F65-BE59-3E692753CA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4892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7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7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A1CBE664-FDF0-4FA8-B931-0B3BEEE0EA68}" type="slidenum">
              <a:rPr lang="ru-RU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388DE-5B7D-48E5-B1F6-8BA604F12389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A1B9E-A847-4D5E-9008-D75F0020D5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79F79-FA0E-412E-A708-4470AE10D69F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07FEF-C37D-4409-82B8-BD3FC2BCA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A7270-B7BC-4123-80F7-CD39A83980D9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5D01A-C86C-4B7D-8937-8D1FA198A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943100" y="620713"/>
            <a:ext cx="7200900" cy="396875"/>
          </a:xfrm>
          <a:prstGeom prst="rect">
            <a:avLst/>
          </a:prstGeom>
          <a:noFill/>
          <a:ln>
            <a:noFill/>
          </a:ln>
          <a:extLst/>
        </p:spPr>
        <p:txBody>
          <a:bodyPr lIns="91312" tIns="45656" rIns="91312" bIns="45656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077" eaLnBrk="0" hangingPunct="0">
              <a:defRPr/>
            </a:pPr>
            <a:r>
              <a:rPr lang="ru-RU" altLang="ru-RU" smtClean="0">
                <a:solidFill>
                  <a:srgbClr val="22388F"/>
                </a:solidFill>
                <a:latin typeface="Impact" pitchFamily="34" charset="0"/>
              </a:rPr>
              <a:t>Ф е д е р а л ь н а я   н а л о г о в а я   с л у ж б а   Р Ф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  <a:ln/>
          <a:effectLst>
            <a:outerShdw dist="17961" dir="2700000" algn="ctr" rotWithShape="0">
              <a:schemeClr val="bg1"/>
            </a:outerShdw>
          </a:effectLst>
        </p:spPr>
        <p:txBody>
          <a:bodyPr wrap="square"/>
          <a:lstStyle>
            <a:lvl1pPr>
              <a:defRPr sz="3200" smtClean="0">
                <a:solidFill>
                  <a:srgbClr val="22388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87575" y="3886204"/>
            <a:ext cx="4968875" cy="1752600"/>
          </a:xfrm>
          <a:noFill/>
          <a:ln>
            <a:noFill/>
          </a:ln>
        </p:spPr>
        <p:txBody>
          <a:bodyPr/>
          <a:lstStyle>
            <a:lvl1pPr marL="0" indent="0" algn="ctr">
              <a:buFont typeface="Arial" charset="0"/>
              <a:buNone/>
              <a:defRPr smtClean="0">
                <a:solidFill>
                  <a:srgbClr val="22388F"/>
                </a:solidFill>
                <a:effectLst/>
              </a:defRPr>
            </a:lvl1pPr>
          </a:lstStyle>
          <a:p>
            <a:r>
              <a:rPr lang="ru-RU" smtClean="0"/>
              <a:t>Образец подзаголовка</a:t>
            </a:r>
          </a:p>
        </p:txBody>
      </p:sp>
    </p:spTree>
  </p:cSld>
  <p:clrMapOvr>
    <a:masterClrMapping/>
  </p:clrMapOvr>
  <p:transition spd="med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DD71C17-09CB-4097-BBFC-FD71B43226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555" indent="0">
              <a:buNone/>
              <a:defRPr sz="1800"/>
            </a:lvl2pPr>
            <a:lvl3pPr marL="913110" indent="0">
              <a:buNone/>
              <a:defRPr sz="1600"/>
            </a:lvl3pPr>
            <a:lvl4pPr marL="1369664" indent="0">
              <a:buNone/>
              <a:defRPr sz="1400"/>
            </a:lvl4pPr>
            <a:lvl5pPr marL="1826221" indent="0">
              <a:buNone/>
              <a:defRPr sz="1400"/>
            </a:lvl5pPr>
            <a:lvl6pPr marL="2282774" indent="0">
              <a:buNone/>
              <a:defRPr sz="1400"/>
            </a:lvl6pPr>
            <a:lvl7pPr marL="2739331" indent="0">
              <a:buNone/>
              <a:defRPr sz="1400"/>
            </a:lvl7pPr>
            <a:lvl8pPr marL="3195886" indent="0">
              <a:buNone/>
              <a:defRPr sz="1400"/>
            </a:lvl8pPr>
            <a:lvl9pPr marL="3652439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4437A72-1188-4531-907C-52E5E69A1F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86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9F023D-51FD-4F49-971C-EB10A2DCDB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55" indent="0">
              <a:buNone/>
              <a:defRPr sz="2000" b="1"/>
            </a:lvl2pPr>
            <a:lvl3pPr marL="913110" indent="0">
              <a:buNone/>
              <a:defRPr sz="1800" b="1"/>
            </a:lvl3pPr>
            <a:lvl4pPr marL="1369664" indent="0">
              <a:buNone/>
              <a:defRPr sz="1600" b="1"/>
            </a:lvl4pPr>
            <a:lvl5pPr marL="1826221" indent="0">
              <a:buNone/>
              <a:defRPr sz="1600" b="1"/>
            </a:lvl5pPr>
            <a:lvl6pPr marL="2282774" indent="0">
              <a:buNone/>
              <a:defRPr sz="1600" b="1"/>
            </a:lvl6pPr>
            <a:lvl7pPr marL="2739331" indent="0">
              <a:buNone/>
              <a:defRPr sz="1600" b="1"/>
            </a:lvl7pPr>
            <a:lvl8pPr marL="3195886" indent="0">
              <a:buNone/>
              <a:defRPr sz="1600" b="1"/>
            </a:lvl8pPr>
            <a:lvl9pPr marL="365243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55" indent="0">
              <a:buNone/>
              <a:defRPr sz="2000" b="1"/>
            </a:lvl2pPr>
            <a:lvl3pPr marL="913110" indent="0">
              <a:buNone/>
              <a:defRPr sz="1800" b="1"/>
            </a:lvl3pPr>
            <a:lvl4pPr marL="1369664" indent="0">
              <a:buNone/>
              <a:defRPr sz="1600" b="1"/>
            </a:lvl4pPr>
            <a:lvl5pPr marL="1826221" indent="0">
              <a:buNone/>
              <a:defRPr sz="1600" b="1"/>
            </a:lvl5pPr>
            <a:lvl6pPr marL="2282774" indent="0">
              <a:buNone/>
              <a:defRPr sz="1600" b="1"/>
            </a:lvl6pPr>
            <a:lvl7pPr marL="2739331" indent="0">
              <a:buNone/>
              <a:defRPr sz="1600" b="1"/>
            </a:lvl7pPr>
            <a:lvl8pPr marL="3195886" indent="0">
              <a:buNone/>
              <a:defRPr sz="1600" b="1"/>
            </a:lvl8pPr>
            <a:lvl9pPr marL="365243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9F2FD7-D023-4A89-9823-C76ECED4FD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3F4AA11-BC7C-4144-90A2-0E98075935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CBF629D-6CFD-4AE7-810E-B1BA5D11E2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57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555" indent="0">
              <a:buNone/>
              <a:defRPr sz="1200"/>
            </a:lvl2pPr>
            <a:lvl3pPr marL="913110" indent="0">
              <a:buNone/>
              <a:defRPr sz="1000"/>
            </a:lvl3pPr>
            <a:lvl4pPr marL="1369664" indent="0">
              <a:buNone/>
              <a:defRPr sz="900"/>
            </a:lvl4pPr>
            <a:lvl5pPr marL="1826221" indent="0">
              <a:buNone/>
              <a:defRPr sz="900"/>
            </a:lvl5pPr>
            <a:lvl6pPr marL="2282774" indent="0">
              <a:buNone/>
              <a:defRPr sz="900"/>
            </a:lvl6pPr>
            <a:lvl7pPr marL="2739331" indent="0">
              <a:buNone/>
              <a:defRPr sz="900"/>
            </a:lvl7pPr>
            <a:lvl8pPr marL="3195886" indent="0">
              <a:buNone/>
              <a:defRPr sz="900"/>
            </a:lvl8pPr>
            <a:lvl9pPr marL="365243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34006F5-0B8B-4F6F-8C7E-AB34F7DBBC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DFDAE-9940-4D3A-8B01-4964A08814BC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EF525-B69D-4EF0-9FE6-8E8BED659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5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555" indent="0">
              <a:buNone/>
              <a:defRPr sz="2800"/>
            </a:lvl2pPr>
            <a:lvl3pPr marL="913110" indent="0">
              <a:buNone/>
              <a:defRPr sz="2400"/>
            </a:lvl3pPr>
            <a:lvl4pPr marL="1369664" indent="0">
              <a:buNone/>
              <a:defRPr sz="2000"/>
            </a:lvl4pPr>
            <a:lvl5pPr marL="1826221" indent="0">
              <a:buNone/>
              <a:defRPr sz="2000"/>
            </a:lvl5pPr>
            <a:lvl6pPr marL="2282774" indent="0">
              <a:buNone/>
              <a:defRPr sz="2000"/>
            </a:lvl6pPr>
            <a:lvl7pPr marL="2739331" indent="0">
              <a:buNone/>
              <a:defRPr sz="2000"/>
            </a:lvl7pPr>
            <a:lvl8pPr marL="3195886" indent="0">
              <a:buNone/>
              <a:defRPr sz="2000"/>
            </a:lvl8pPr>
            <a:lvl9pPr marL="3652439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555" indent="0">
              <a:buNone/>
              <a:defRPr sz="1200"/>
            </a:lvl2pPr>
            <a:lvl3pPr marL="913110" indent="0">
              <a:buNone/>
              <a:defRPr sz="1000"/>
            </a:lvl3pPr>
            <a:lvl4pPr marL="1369664" indent="0">
              <a:buNone/>
              <a:defRPr sz="900"/>
            </a:lvl4pPr>
            <a:lvl5pPr marL="1826221" indent="0">
              <a:buNone/>
              <a:defRPr sz="900"/>
            </a:lvl5pPr>
            <a:lvl6pPr marL="2282774" indent="0">
              <a:buNone/>
              <a:defRPr sz="900"/>
            </a:lvl6pPr>
            <a:lvl7pPr marL="2739331" indent="0">
              <a:buNone/>
              <a:defRPr sz="900"/>
            </a:lvl7pPr>
            <a:lvl8pPr marL="3195886" indent="0">
              <a:buNone/>
              <a:defRPr sz="900"/>
            </a:lvl8pPr>
            <a:lvl9pPr marL="365243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26CDEBE-48A5-4C8A-847D-04B41C941B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4C7A34E-31E7-40DE-9C13-156B657441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7"/>
            <a:ext cx="2171700" cy="6524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"/>
            <a:ext cx="6362700" cy="6524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8E0564A-3549-47CA-B6A4-979ED1B6AC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7"/>
            <a:ext cx="8686800" cy="6524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47BC2A7-6717-4091-B834-0AFEA5D317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476387" y="3"/>
            <a:ext cx="76676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84316"/>
            <a:ext cx="4038600" cy="2443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484316"/>
            <a:ext cx="4038600" cy="2443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79886"/>
            <a:ext cx="4038600" cy="24447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79886"/>
            <a:ext cx="4038600" cy="24447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36E92CF-B05B-4FF4-8046-B5EF8134B2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87" y="3"/>
            <a:ext cx="76676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484313"/>
            <a:ext cx="8229600" cy="5040312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04CD86-A11C-45AC-A848-226A1FA92E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943100" y="620713"/>
            <a:ext cx="7200900" cy="396875"/>
          </a:xfrm>
          <a:prstGeom prst="rect">
            <a:avLst/>
          </a:prstGeom>
          <a:noFill/>
          <a:ln>
            <a:noFill/>
          </a:ln>
          <a:extLst/>
        </p:spPr>
        <p:txBody>
          <a:bodyPr lIns="91344" tIns="45672" rIns="91344" bIns="45672" anchor="ctr"/>
          <a:lstStyle/>
          <a:p>
            <a:pPr algn="ctr" defTabSz="914077" eaLnBrk="0" hangingPunct="0">
              <a:defRPr/>
            </a:pPr>
            <a:r>
              <a:rPr lang="ru-RU">
                <a:solidFill>
                  <a:srgbClr val="22388F"/>
                </a:solidFill>
                <a:latin typeface="Impact" pitchFamily="34" charset="0"/>
                <a:cs typeface="Arial" pitchFamily="34" charset="0"/>
              </a:rPr>
              <a:t>Ф е д е р а л ь н а я   н а л о г о в а я   с л у ж б а   Р Ф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  <a:ln/>
          <a:effectLst>
            <a:outerShdw dist="17961" dir="2700000" algn="ctr" rotWithShape="0">
              <a:schemeClr val="bg1"/>
            </a:outerShdw>
          </a:effectLst>
        </p:spPr>
        <p:txBody>
          <a:bodyPr wrap="square"/>
          <a:lstStyle>
            <a:lvl1pPr>
              <a:defRPr sz="3200" smtClean="0">
                <a:solidFill>
                  <a:srgbClr val="22388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87573" y="3886204"/>
            <a:ext cx="4968875" cy="1752600"/>
          </a:xfrm>
          <a:noFill/>
          <a:ln>
            <a:noFill/>
          </a:ln>
        </p:spPr>
        <p:txBody>
          <a:bodyPr/>
          <a:lstStyle>
            <a:lvl1pPr marL="0" indent="0" algn="ctr">
              <a:buFont typeface="Arial" charset="0"/>
              <a:buNone/>
              <a:defRPr smtClean="0">
                <a:solidFill>
                  <a:srgbClr val="22388F"/>
                </a:solidFill>
                <a:effectLst/>
              </a:defRPr>
            </a:lvl1pPr>
          </a:lstStyle>
          <a:p>
            <a:r>
              <a:rPr lang="ru-RU" smtClean="0"/>
              <a:t>Образец подзаголовка</a:t>
            </a:r>
          </a:p>
        </p:txBody>
      </p:sp>
    </p:spTree>
  </p:cSld>
  <p:clrMapOvr>
    <a:masterClrMapping/>
  </p:clrMapOvr>
  <p:transition spd="med"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8C2B7C7-D701-47CC-895C-0E208C774E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716" indent="0">
              <a:buNone/>
              <a:defRPr sz="1800"/>
            </a:lvl2pPr>
            <a:lvl3pPr marL="913432" indent="0">
              <a:buNone/>
              <a:defRPr sz="1600"/>
            </a:lvl3pPr>
            <a:lvl4pPr marL="1370148" indent="0">
              <a:buNone/>
              <a:defRPr sz="1400"/>
            </a:lvl4pPr>
            <a:lvl5pPr marL="1826865" indent="0">
              <a:buNone/>
              <a:defRPr sz="1400"/>
            </a:lvl5pPr>
            <a:lvl6pPr marL="2283580" indent="0">
              <a:buNone/>
              <a:defRPr sz="1400"/>
            </a:lvl6pPr>
            <a:lvl7pPr marL="2740297" indent="0">
              <a:buNone/>
              <a:defRPr sz="1400"/>
            </a:lvl7pPr>
            <a:lvl8pPr marL="3197014" indent="0">
              <a:buNone/>
              <a:defRPr sz="1400"/>
            </a:lvl8pPr>
            <a:lvl9pPr marL="3653728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9D418A8-9EA6-4CB9-BE21-27EF99F156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86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2C5844A-1411-4C8E-8023-6CF2AFA9D0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3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2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2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3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F4EE3-2267-4DE4-8C6A-B36D839C71FC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171BD-7205-4F13-AE03-58192CEAF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6" indent="0">
              <a:buNone/>
              <a:defRPr sz="2000" b="1"/>
            </a:lvl2pPr>
            <a:lvl3pPr marL="913432" indent="0">
              <a:buNone/>
              <a:defRPr sz="1800" b="1"/>
            </a:lvl3pPr>
            <a:lvl4pPr marL="1370148" indent="0">
              <a:buNone/>
              <a:defRPr sz="1600" b="1"/>
            </a:lvl4pPr>
            <a:lvl5pPr marL="1826865" indent="0">
              <a:buNone/>
              <a:defRPr sz="1600" b="1"/>
            </a:lvl5pPr>
            <a:lvl6pPr marL="2283580" indent="0">
              <a:buNone/>
              <a:defRPr sz="1600" b="1"/>
            </a:lvl6pPr>
            <a:lvl7pPr marL="2740297" indent="0">
              <a:buNone/>
              <a:defRPr sz="1600" b="1"/>
            </a:lvl7pPr>
            <a:lvl8pPr marL="3197014" indent="0">
              <a:buNone/>
              <a:defRPr sz="1600" b="1"/>
            </a:lvl8pPr>
            <a:lvl9pPr marL="365372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6" indent="0">
              <a:buNone/>
              <a:defRPr sz="2000" b="1"/>
            </a:lvl2pPr>
            <a:lvl3pPr marL="913432" indent="0">
              <a:buNone/>
              <a:defRPr sz="1800" b="1"/>
            </a:lvl3pPr>
            <a:lvl4pPr marL="1370148" indent="0">
              <a:buNone/>
              <a:defRPr sz="1600" b="1"/>
            </a:lvl4pPr>
            <a:lvl5pPr marL="1826865" indent="0">
              <a:buNone/>
              <a:defRPr sz="1600" b="1"/>
            </a:lvl5pPr>
            <a:lvl6pPr marL="2283580" indent="0">
              <a:buNone/>
              <a:defRPr sz="1600" b="1"/>
            </a:lvl6pPr>
            <a:lvl7pPr marL="2740297" indent="0">
              <a:buNone/>
              <a:defRPr sz="1600" b="1"/>
            </a:lvl7pPr>
            <a:lvl8pPr marL="3197014" indent="0">
              <a:buNone/>
              <a:defRPr sz="1600" b="1"/>
            </a:lvl8pPr>
            <a:lvl9pPr marL="365372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A584FF51-C34E-40B8-91AD-C64592E4B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C06BB44-5BC8-4676-9BA8-1C413545C1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FECB550-9E93-4436-9464-1199DA3F97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0" y="273055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16" indent="0">
              <a:buNone/>
              <a:defRPr sz="1200"/>
            </a:lvl2pPr>
            <a:lvl3pPr marL="913432" indent="0">
              <a:buNone/>
              <a:defRPr sz="1000"/>
            </a:lvl3pPr>
            <a:lvl4pPr marL="1370148" indent="0">
              <a:buNone/>
              <a:defRPr sz="900"/>
            </a:lvl4pPr>
            <a:lvl5pPr marL="1826865" indent="0">
              <a:buNone/>
              <a:defRPr sz="900"/>
            </a:lvl5pPr>
            <a:lvl6pPr marL="2283580" indent="0">
              <a:buNone/>
              <a:defRPr sz="900"/>
            </a:lvl6pPr>
            <a:lvl7pPr marL="2740297" indent="0">
              <a:buNone/>
              <a:defRPr sz="900"/>
            </a:lvl7pPr>
            <a:lvl8pPr marL="3197014" indent="0">
              <a:buNone/>
              <a:defRPr sz="900"/>
            </a:lvl8pPr>
            <a:lvl9pPr marL="365372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F07704E2-BB2A-4EDD-AA1C-7367F4E376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5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16" indent="0">
              <a:buNone/>
              <a:defRPr sz="2800"/>
            </a:lvl2pPr>
            <a:lvl3pPr marL="913432" indent="0">
              <a:buNone/>
              <a:defRPr sz="2400"/>
            </a:lvl3pPr>
            <a:lvl4pPr marL="1370148" indent="0">
              <a:buNone/>
              <a:defRPr sz="2000"/>
            </a:lvl4pPr>
            <a:lvl5pPr marL="1826865" indent="0">
              <a:buNone/>
              <a:defRPr sz="2000"/>
            </a:lvl5pPr>
            <a:lvl6pPr marL="2283580" indent="0">
              <a:buNone/>
              <a:defRPr sz="2000"/>
            </a:lvl6pPr>
            <a:lvl7pPr marL="2740297" indent="0">
              <a:buNone/>
              <a:defRPr sz="2000"/>
            </a:lvl7pPr>
            <a:lvl8pPr marL="3197014" indent="0">
              <a:buNone/>
              <a:defRPr sz="2000"/>
            </a:lvl8pPr>
            <a:lvl9pPr marL="3653728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716" indent="0">
              <a:buNone/>
              <a:defRPr sz="1200"/>
            </a:lvl2pPr>
            <a:lvl3pPr marL="913432" indent="0">
              <a:buNone/>
              <a:defRPr sz="1000"/>
            </a:lvl3pPr>
            <a:lvl4pPr marL="1370148" indent="0">
              <a:buNone/>
              <a:defRPr sz="900"/>
            </a:lvl4pPr>
            <a:lvl5pPr marL="1826865" indent="0">
              <a:buNone/>
              <a:defRPr sz="900"/>
            </a:lvl5pPr>
            <a:lvl6pPr marL="2283580" indent="0">
              <a:buNone/>
              <a:defRPr sz="900"/>
            </a:lvl6pPr>
            <a:lvl7pPr marL="2740297" indent="0">
              <a:buNone/>
              <a:defRPr sz="900"/>
            </a:lvl7pPr>
            <a:lvl8pPr marL="3197014" indent="0">
              <a:buNone/>
              <a:defRPr sz="900"/>
            </a:lvl8pPr>
            <a:lvl9pPr marL="365372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AC205545-E350-4564-9295-A00A0E3F4A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9F1EF6D-E82F-4E9E-8203-DAB24C3CFB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7"/>
            <a:ext cx="2171700" cy="6524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"/>
            <a:ext cx="6362700" cy="6524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D41B56CF-FF78-43FC-B137-8CF5E5019D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7"/>
            <a:ext cx="8686800" cy="6524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CDAEAE6-4571-4ADE-9985-4C1D01A576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476385" y="3"/>
            <a:ext cx="76676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84316"/>
            <a:ext cx="4038600" cy="2443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484316"/>
            <a:ext cx="4038600" cy="2443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79884"/>
            <a:ext cx="4038600" cy="24447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79884"/>
            <a:ext cx="4038600" cy="24447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FBDBC293-F2CC-438D-803F-2F47D5BF52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85" y="3"/>
            <a:ext cx="76676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484313"/>
            <a:ext cx="8229600" cy="5040312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74FD35C-F114-4A4F-A557-4FF4281B74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2855E-5EC5-4713-8172-8846E19DC11A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180E0-1260-4661-B004-5F6D78F87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3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D5188522-4B68-4525-9914-FF86DB6E1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5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8"/>
            <a:ext cx="8482012" cy="4818761"/>
          </a:xfrm>
        </p:spPr>
        <p:txBody>
          <a:bodyPr lIns="0" tIns="0" rIns="0" bIns="0"/>
          <a:lstStyle>
            <a:lvl1pPr marL="176120" indent="-176120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171" indent="-184053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292" indent="-17612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344" indent="-184053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464" indent="-17612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104E7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E8F600AB-3837-4FDC-877C-2046E1DBE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7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7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6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94AE22FB-2490-4853-AA89-07937A1A9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D906E07F-0385-438A-BE44-5B16A1667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8" indent="0">
              <a:buNone/>
              <a:defRPr sz="2000" b="1"/>
            </a:lvl2pPr>
            <a:lvl3pPr marL="913916" indent="0">
              <a:buNone/>
              <a:defRPr sz="1800" b="1"/>
            </a:lvl3pPr>
            <a:lvl4pPr marL="1370874" indent="0">
              <a:buNone/>
              <a:defRPr sz="1600" b="1"/>
            </a:lvl4pPr>
            <a:lvl5pPr marL="1827832" indent="0">
              <a:buNone/>
              <a:defRPr sz="1600" b="1"/>
            </a:lvl5pPr>
            <a:lvl6pPr marL="2284789" indent="0">
              <a:buNone/>
              <a:defRPr sz="1600" b="1"/>
            </a:lvl6pPr>
            <a:lvl7pPr marL="2741748" indent="0">
              <a:buNone/>
              <a:defRPr sz="1600" b="1"/>
            </a:lvl7pPr>
            <a:lvl8pPr marL="3198706" indent="0">
              <a:buNone/>
              <a:defRPr sz="1600" b="1"/>
            </a:lvl8pPr>
            <a:lvl9pPr marL="365566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8" indent="0">
              <a:buNone/>
              <a:defRPr sz="2000" b="1"/>
            </a:lvl2pPr>
            <a:lvl3pPr marL="913916" indent="0">
              <a:buNone/>
              <a:defRPr sz="1800" b="1"/>
            </a:lvl3pPr>
            <a:lvl4pPr marL="1370874" indent="0">
              <a:buNone/>
              <a:defRPr sz="1600" b="1"/>
            </a:lvl4pPr>
            <a:lvl5pPr marL="1827832" indent="0">
              <a:buNone/>
              <a:defRPr sz="1600" b="1"/>
            </a:lvl5pPr>
            <a:lvl6pPr marL="2284789" indent="0">
              <a:buNone/>
              <a:defRPr sz="1600" b="1"/>
            </a:lvl6pPr>
            <a:lvl7pPr marL="2741748" indent="0">
              <a:buNone/>
              <a:defRPr sz="1600" b="1"/>
            </a:lvl7pPr>
            <a:lvl8pPr marL="3198706" indent="0">
              <a:buNone/>
              <a:defRPr sz="1600" b="1"/>
            </a:lvl8pPr>
            <a:lvl9pPr marL="365566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D2B6168-77B7-4A2F-8F60-1C7E3A003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C714C37-5877-4CD3-BEE0-B8B51AEFE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AAAA56E0-4088-4907-85CE-EEFBDF5772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58" indent="0">
              <a:buNone/>
              <a:defRPr sz="1200"/>
            </a:lvl2pPr>
            <a:lvl3pPr marL="913916" indent="0">
              <a:buNone/>
              <a:defRPr sz="1000"/>
            </a:lvl3pPr>
            <a:lvl4pPr marL="1370874" indent="0">
              <a:buNone/>
              <a:defRPr sz="900"/>
            </a:lvl4pPr>
            <a:lvl5pPr marL="1827832" indent="0">
              <a:buNone/>
              <a:defRPr sz="900"/>
            </a:lvl5pPr>
            <a:lvl6pPr marL="2284789" indent="0">
              <a:buNone/>
              <a:defRPr sz="900"/>
            </a:lvl6pPr>
            <a:lvl7pPr marL="2741748" indent="0">
              <a:buNone/>
              <a:defRPr sz="900"/>
            </a:lvl7pPr>
            <a:lvl8pPr marL="3198706" indent="0">
              <a:buNone/>
              <a:defRPr sz="900"/>
            </a:lvl8pPr>
            <a:lvl9pPr marL="365566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B475673-C9CD-46E0-A428-E47CBAE06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958" indent="0">
              <a:buNone/>
              <a:defRPr sz="2800"/>
            </a:lvl2pPr>
            <a:lvl3pPr marL="913916" indent="0">
              <a:buNone/>
              <a:defRPr sz="2400"/>
            </a:lvl3pPr>
            <a:lvl4pPr marL="1370874" indent="0">
              <a:buNone/>
              <a:defRPr sz="2000"/>
            </a:lvl4pPr>
            <a:lvl5pPr marL="1827832" indent="0">
              <a:buNone/>
              <a:defRPr sz="2000"/>
            </a:lvl5pPr>
            <a:lvl6pPr marL="2284789" indent="0">
              <a:buNone/>
              <a:defRPr sz="2000"/>
            </a:lvl6pPr>
            <a:lvl7pPr marL="2741748" indent="0">
              <a:buNone/>
              <a:defRPr sz="2000"/>
            </a:lvl7pPr>
            <a:lvl8pPr marL="3198706" indent="0">
              <a:buNone/>
              <a:defRPr sz="2000"/>
            </a:lvl8pPr>
            <a:lvl9pPr marL="3655663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58" indent="0">
              <a:buNone/>
              <a:defRPr sz="1200"/>
            </a:lvl2pPr>
            <a:lvl3pPr marL="913916" indent="0">
              <a:buNone/>
              <a:defRPr sz="1000"/>
            </a:lvl3pPr>
            <a:lvl4pPr marL="1370874" indent="0">
              <a:buNone/>
              <a:defRPr sz="900"/>
            </a:lvl4pPr>
            <a:lvl5pPr marL="1827832" indent="0">
              <a:buNone/>
              <a:defRPr sz="900"/>
            </a:lvl5pPr>
            <a:lvl6pPr marL="2284789" indent="0">
              <a:buNone/>
              <a:defRPr sz="900"/>
            </a:lvl6pPr>
            <a:lvl7pPr marL="2741748" indent="0">
              <a:buNone/>
              <a:defRPr sz="900"/>
            </a:lvl7pPr>
            <a:lvl8pPr marL="3198706" indent="0">
              <a:buNone/>
              <a:defRPr sz="900"/>
            </a:lvl8pPr>
            <a:lvl9pPr marL="365566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45FDC892-9A16-43B4-818E-B476F94FB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932573E-CCEE-4C42-9720-3A104710F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9" indent="0">
              <a:buNone/>
              <a:defRPr sz="2000" b="1"/>
            </a:lvl2pPr>
            <a:lvl3pPr marL="914077" indent="0">
              <a:buNone/>
              <a:defRPr sz="1800" b="1"/>
            </a:lvl3pPr>
            <a:lvl4pPr marL="1371116" indent="0">
              <a:buNone/>
              <a:defRPr sz="1600" b="1"/>
            </a:lvl4pPr>
            <a:lvl5pPr marL="1828155" indent="0">
              <a:buNone/>
              <a:defRPr sz="1600" b="1"/>
            </a:lvl5pPr>
            <a:lvl6pPr marL="2285192" indent="0">
              <a:buNone/>
              <a:defRPr sz="1600" b="1"/>
            </a:lvl6pPr>
            <a:lvl7pPr marL="2742232" indent="0">
              <a:buNone/>
              <a:defRPr sz="1600" b="1"/>
            </a:lvl7pPr>
            <a:lvl8pPr marL="3199271" indent="0">
              <a:buNone/>
              <a:defRPr sz="1600" b="1"/>
            </a:lvl8pPr>
            <a:lvl9pPr marL="365630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9" indent="0">
              <a:buNone/>
              <a:defRPr sz="2000" b="1"/>
            </a:lvl2pPr>
            <a:lvl3pPr marL="914077" indent="0">
              <a:buNone/>
              <a:defRPr sz="1800" b="1"/>
            </a:lvl3pPr>
            <a:lvl4pPr marL="1371116" indent="0">
              <a:buNone/>
              <a:defRPr sz="1600" b="1"/>
            </a:lvl4pPr>
            <a:lvl5pPr marL="1828155" indent="0">
              <a:buNone/>
              <a:defRPr sz="1600" b="1"/>
            </a:lvl5pPr>
            <a:lvl6pPr marL="2285192" indent="0">
              <a:buNone/>
              <a:defRPr sz="1600" b="1"/>
            </a:lvl6pPr>
            <a:lvl7pPr marL="2742232" indent="0">
              <a:buNone/>
              <a:defRPr sz="1600" b="1"/>
            </a:lvl7pPr>
            <a:lvl8pPr marL="3199271" indent="0">
              <a:buNone/>
              <a:defRPr sz="1600" b="1"/>
            </a:lvl8pPr>
            <a:lvl9pPr marL="365630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EC276-2B8C-46DB-9953-E2FDA5131D74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16584-7075-401A-9ECC-8E28753F58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86F909D-2140-44C7-A31D-9BF1DF2920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9500" y="6172200"/>
            <a:ext cx="1201738" cy="365125"/>
          </a:xfrm>
          <a:prstGeom prst="rect">
            <a:avLst/>
          </a:prstGeom>
        </p:spPr>
        <p:txBody>
          <a:bodyPr lIns="91408" tIns="45704" rIns="91408" bIns="45704"/>
          <a:lstStyle>
            <a:lvl1pPr defTabSz="914077" eaLnBrk="0" hangingPunct="0">
              <a:defRPr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61138"/>
            <a:ext cx="2895600" cy="296862"/>
          </a:xfrm>
          <a:prstGeom prst="rect">
            <a:avLst/>
          </a:prstGeom>
        </p:spPr>
        <p:txBody>
          <a:bodyPr lIns="91408" tIns="45704" rIns="91408" bIns="45704"/>
          <a:lstStyle>
            <a:lvl1pPr defTabSz="914077" eaLnBrk="0" hangingPunct="0">
              <a:defRPr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F3AFBF0-EF26-4F07-86F1-5C517DAF50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0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8" y="5127625"/>
            <a:ext cx="923925" cy="376238"/>
          </a:xfrm>
          <a:prstGeom prst="rect">
            <a:avLst/>
          </a:prstGeom>
          <a:noFill/>
          <a:ln>
            <a:noFill/>
          </a:ln>
          <a:extLst/>
        </p:spPr>
        <p:txBody>
          <a:bodyPr lIns="80133" tIns="40067" rIns="80133" bIns="40067"/>
          <a:lstStyle>
            <a:lvl1pPr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2"/>
            <a:ext cx="7320689" cy="4829253"/>
          </a:xfrm>
        </p:spPr>
        <p:txBody>
          <a:bodyPr/>
          <a:lstStyle>
            <a:lvl1pPr marL="318585" indent="0">
              <a:buFontTx/>
              <a:buNone/>
              <a:defRPr b="1">
                <a:latin typeface="+mj-lt"/>
              </a:defRPr>
            </a:lvl1pPr>
            <a:lvl2pPr marL="315802" indent="2783">
              <a:defRPr>
                <a:latin typeface="+mj-lt"/>
              </a:defRPr>
            </a:lvl2pPr>
            <a:lvl3pPr marL="550914" indent="-228156">
              <a:tabLst/>
              <a:defRPr>
                <a:latin typeface="+mj-lt"/>
              </a:defRPr>
            </a:lvl3pPr>
            <a:lvl4pPr marL="0" indent="31580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0"/>
            <a:ext cx="7337192" cy="1105803"/>
          </a:xfrm>
        </p:spPr>
        <p:txBody>
          <a:bodyPr/>
          <a:lstStyle>
            <a:lvl1pPr marL="0" marR="0" indent="0" defTabSz="9140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911F25F3-7DA8-4984-86A7-2D30B92627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2"/>
            <a:ext cx="7320689" cy="4829253"/>
          </a:xfrm>
        </p:spPr>
        <p:txBody>
          <a:bodyPr/>
          <a:lstStyle>
            <a:lvl1pPr marL="318585" indent="0">
              <a:buFontTx/>
              <a:buNone/>
              <a:defRPr b="1">
                <a:latin typeface="+mj-lt"/>
              </a:defRPr>
            </a:lvl1pPr>
            <a:lvl2pPr marL="318585" indent="0">
              <a:defRPr>
                <a:latin typeface="+mj-lt"/>
              </a:defRPr>
            </a:lvl2pPr>
            <a:lvl3pPr marL="550914" indent="-228156">
              <a:defRPr>
                <a:latin typeface="+mj-lt"/>
              </a:defRPr>
            </a:lvl3pPr>
            <a:lvl4pPr marL="0" indent="315802">
              <a:defRPr>
                <a:latin typeface="+mj-lt"/>
              </a:defRPr>
            </a:lvl4pPr>
            <a:lvl5pPr marL="125764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0"/>
            <a:ext cx="7337901" cy="1105803"/>
          </a:xfrm>
        </p:spPr>
        <p:txBody>
          <a:bodyPr/>
          <a:lstStyle>
            <a:lvl1pPr marL="0" marR="0" indent="0" defTabSz="9140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8466EEEB-923B-4001-8EBD-7B41373A18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0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6E52A6ED-8059-4453-8049-0766025F22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9" indent="0">
              <a:buNone/>
              <a:defRPr sz="2000" b="1"/>
            </a:lvl2pPr>
            <a:lvl3pPr marL="914077" indent="0">
              <a:buNone/>
              <a:defRPr sz="1800" b="1"/>
            </a:lvl3pPr>
            <a:lvl4pPr marL="1371116" indent="0">
              <a:buNone/>
              <a:defRPr sz="1600" b="1"/>
            </a:lvl4pPr>
            <a:lvl5pPr marL="1828155" indent="0">
              <a:buNone/>
              <a:defRPr sz="1600" b="1"/>
            </a:lvl5pPr>
            <a:lvl6pPr marL="2285192" indent="0">
              <a:buNone/>
              <a:defRPr sz="1600" b="1"/>
            </a:lvl6pPr>
            <a:lvl7pPr marL="2742232" indent="0">
              <a:buNone/>
              <a:defRPr sz="1600" b="1"/>
            </a:lvl7pPr>
            <a:lvl8pPr marL="3199271" indent="0">
              <a:buNone/>
              <a:defRPr sz="1600" b="1"/>
            </a:lvl8pPr>
            <a:lvl9pPr marL="365630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5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9" indent="0">
              <a:buNone/>
              <a:defRPr sz="2000" b="1"/>
            </a:lvl2pPr>
            <a:lvl3pPr marL="914077" indent="0">
              <a:buNone/>
              <a:defRPr sz="1800" b="1"/>
            </a:lvl3pPr>
            <a:lvl4pPr marL="1371116" indent="0">
              <a:buNone/>
              <a:defRPr sz="1600" b="1"/>
            </a:lvl4pPr>
            <a:lvl5pPr marL="1828155" indent="0">
              <a:buNone/>
              <a:defRPr sz="1600" b="1"/>
            </a:lvl5pPr>
            <a:lvl6pPr marL="2285192" indent="0">
              <a:buNone/>
              <a:defRPr sz="1600" b="1"/>
            </a:lvl6pPr>
            <a:lvl7pPr marL="2742232" indent="0">
              <a:buNone/>
              <a:defRPr sz="1600" b="1"/>
            </a:lvl7pPr>
            <a:lvl8pPr marL="3199271" indent="0">
              <a:buNone/>
              <a:defRPr sz="1600" b="1"/>
            </a:lvl8pPr>
            <a:lvl9pPr marL="365630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16F82D4A-D5FB-4644-B3A4-C5A6A38CBF8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3750"/>
            <a:ext cx="566738" cy="650875"/>
          </a:xfrm>
        </p:spPr>
        <p:txBody>
          <a:bodyPr/>
          <a:lstStyle>
            <a:lvl1pPr>
              <a:defRPr/>
            </a:lvl1pPr>
          </a:lstStyle>
          <a:p>
            <a:fld id="{2A44D9C5-3223-441A-910F-120E1EEB4D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39" indent="0">
              <a:buNone/>
              <a:defRPr sz="1200"/>
            </a:lvl2pPr>
            <a:lvl3pPr marL="914077" indent="0">
              <a:buNone/>
              <a:defRPr sz="1000"/>
            </a:lvl3pPr>
            <a:lvl4pPr marL="1371116" indent="0">
              <a:buNone/>
              <a:defRPr sz="900"/>
            </a:lvl4pPr>
            <a:lvl5pPr marL="1828155" indent="0">
              <a:buNone/>
              <a:defRPr sz="900"/>
            </a:lvl5pPr>
            <a:lvl6pPr marL="2285192" indent="0">
              <a:buNone/>
              <a:defRPr sz="900"/>
            </a:lvl6pPr>
            <a:lvl7pPr marL="2742232" indent="0">
              <a:buNone/>
              <a:defRPr sz="900"/>
            </a:lvl7pPr>
            <a:lvl8pPr marL="3199271" indent="0">
              <a:buNone/>
              <a:defRPr sz="900"/>
            </a:lvl8pPr>
            <a:lvl9pPr marL="365630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5B0663B5-052B-4EED-8F2B-1BC96B01BC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39" indent="0">
              <a:buNone/>
              <a:defRPr sz="2800"/>
            </a:lvl2pPr>
            <a:lvl3pPr marL="914077" indent="0">
              <a:buNone/>
              <a:defRPr sz="2400"/>
            </a:lvl3pPr>
            <a:lvl4pPr marL="1371116" indent="0">
              <a:buNone/>
              <a:defRPr sz="2000"/>
            </a:lvl4pPr>
            <a:lvl5pPr marL="1828155" indent="0">
              <a:buNone/>
              <a:defRPr sz="2000"/>
            </a:lvl5pPr>
            <a:lvl6pPr marL="2285192" indent="0">
              <a:buNone/>
              <a:defRPr sz="2000"/>
            </a:lvl6pPr>
            <a:lvl7pPr marL="2742232" indent="0">
              <a:buNone/>
              <a:defRPr sz="2000"/>
            </a:lvl7pPr>
            <a:lvl8pPr marL="3199271" indent="0">
              <a:buNone/>
              <a:defRPr sz="2000"/>
            </a:lvl8pPr>
            <a:lvl9pPr marL="3656308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39" indent="0">
              <a:buNone/>
              <a:defRPr sz="1200"/>
            </a:lvl2pPr>
            <a:lvl3pPr marL="914077" indent="0">
              <a:buNone/>
              <a:defRPr sz="1000"/>
            </a:lvl3pPr>
            <a:lvl4pPr marL="1371116" indent="0">
              <a:buNone/>
              <a:defRPr sz="900"/>
            </a:lvl4pPr>
            <a:lvl5pPr marL="1828155" indent="0">
              <a:buNone/>
              <a:defRPr sz="900"/>
            </a:lvl5pPr>
            <a:lvl6pPr marL="2285192" indent="0">
              <a:buNone/>
              <a:defRPr sz="900"/>
            </a:lvl6pPr>
            <a:lvl7pPr marL="2742232" indent="0">
              <a:buNone/>
              <a:defRPr sz="900"/>
            </a:lvl7pPr>
            <a:lvl8pPr marL="3199271" indent="0">
              <a:buNone/>
              <a:defRPr sz="900"/>
            </a:lvl8pPr>
            <a:lvl9pPr marL="365630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BA1A1EA7-5C50-4E32-80FA-FB042F8A77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E3F5B-3FFF-415C-8043-45A946221631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5FD96-8B57-4013-A160-76D50CCF8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289D148D-BB33-425C-BEDB-55C495C4DD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307F08B4-D8B3-43EE-8ECF-484AA46AFF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66EEF7B-2C1C-4E29-BECE-752BB6900D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3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6"/>
            <a:ext cx="8482012" cy="4818761"/>
          </a:xfrm>
        </p:spPr>
        <p:txBody>
          <a:bodyPr lIns="0" tIns="0" rIns="0" bIns="0"/>
          <a:lstStyle>
            <a:lvl1pPr marL="176182" indent="-176182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299" indent="-184118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480" indent="-176182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598" indent="-184118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780" indent="-176182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104E7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185832FB-5551-4F1E-88DB-2A643F8F38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A6B2121-674E-4A32-89BC-24DC1BF849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50EB242-E275-4DD3-92BA-FA058EAA9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6FE14B4-7B02-4444-8B5F-9B7952761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807FFEAA-7FDA-4982-B086-3A63C50C3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3975F50B-3B58-4C06-A158-02AE181687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30AC1EE7-2F95-49A1-A2A7-19EA0B653C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1FAAC-09D1-4189-B239-13F59C85DBA4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59AA7-AB4A-434B-A376-EAF6A4855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FE51563C-13D8-4039-A475-0CF62D0D16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48BB0621-F781-4756-88FB-E0193EF59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FE0DE04-001D-4113-BA4F-7A092B676E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9500" y="6172200"/>
            <a:ext cx="1201738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61138"/>
            <a:ext cx="2895600" cy="29686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1048BAE-4C86-4DE1-95D6-CC7C9FA12E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6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71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5AC65C0-185C-4D65-86D6-3A9C3D80F6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32BF6C6-889D-4EEC-9EDA-4540A15A2D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3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9" y="1606873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4735302-C37B-4834-BA0E-D304A3A99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2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1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717572F-E168-4029-82AA-4FFA84DAE8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4AE9745-684D-4B6A-A01E-D2F4CF5EC9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39" indent="0">
              <a:buNone/>
              <a:defRPr sz="1200"/>
            </a:lvl2pPr>
            <a:lvl3pPr marL="914077" indent="0">
              <a:buNone/>
              <a:defRPr sz="1000"/>
            </a:lvl3pPr>
            <a:lvl4pPr marL="1371116" indent="0">
              <a:buNone/>
              <a:defRPr sz="900"/>
            </a:lvl4pPr>
            <a:lvl5pPr marL="1828155" indent="0">
              <a:buNone/>
              <a:defRPr sz="900"/>
            </a:lvl5pPr>
            <a:lvl6pPr marL="2285192" indent="0">
              <a:buNone/>
              <a:defRPr sz="900"/>
            </a:lvl6pPr>
            <a:lvl7pPr marL="2742232" indent="0">
              <a:buNone/>
              <a:defRPr sz="900"/>
            </a:lvl7pPr>
            <a:lvl8pPr marL="3199271" indent="0">
              <a:buNone/>
              <a:defRPr sz="900"/>
            </a:lvl8pPr>
            <a:lvl9pPr marL="365630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66994-9AED-4B3D-BDCC-7DBFD145EBEE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64B3-6266-4519-980C-A2C45EF68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 rtlCol="0"/>
          <a:lstStyle>
            <a:lvl1pPr algn="ctr"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 i="0">
                <a:solidFill>
                  <a:prstClr val="white"/>
                </a:solidFill>
                <a:latin typeface="+mj-lt"/>
                <a:cs typeface="Arial" pitchFamily="34" charset="0"/>
              </a:defRPr>
            </a:lvl1pPr>
          </a:lstStyle>
          <a:p>
            <a:pPr>
              <a:defRPr/>
            </a:pPr>
            <a:fld id="{32AD3608-80B2-499D-86D9-E8B185CB7C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9065115-826F-4A1E-A740-BDE9C82662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34F5D9E-4B99-49B3-8264-5D0E4911A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88F0588-5556-4AAA-8E81-2F669D68A5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DCEA1E3-1681-46A3-9DF1-C7D6B58F0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6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4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3826" indent="0" algn="ctr">
              <a:buNone/>
              <a:defRPr/>
            </a:lvl2pPr>
            <a:lvl3pPr marL="907645" indent="0" algn="ctr">
              <a:buNone/>
              <a:defRPr/>
            </a:lvl3pPr>
            <a:lvl4pPr marL="1361471" indent="0" algn="ctr">
              <a:buNone/>
              <a:defRPr/>
            </a:lvl4pPr>
            <a:lvl5pPr marL="1815300" indent="0" algn="ctr">
              <a:buNone/>
              <a:defRPr/>
            </a:lvl5pPr>
            <a:lvl6pPr marL="2269118" indent="0" algn="ctr">
              <a:buNone/>
              <a:defRPr/>
            </a:lvl6pPr>
            <a:lvl7pPr marL="2722940" indent="0" algn="ctr">
              <a:buNone/>
              <a:defRPr/>
            </a:lvl7pPr>
            <a:lvl8pPr marL="3176770" indent="0" algn="ctr">
              <a:buNone/>
              <a:defRPr/>
            </a:lvl8pPr>
            <a:lvl9pPr marL="363059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AE23FBA5-4605-42C5-98F5-E6CA49C014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977" y="1600242"/>
            <a:ext cx="3595688" cy="4835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64065" y="1600242"/>
            <a:ext cx="3595687" cy="4835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2D469955-6616-4D37-A6CE-ACE73D3F0B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826" indent="0">
              <a:buNone/>
              <a:defRPr sz="2000" b="1"/>
            </a:lvl2pPr>
            <a:lvl3pPr marL="907645" indent="0">
              <a:buNone/>
              <a:defRPr sz="1800" b="1"/>
            </a:lvl3pPr>
            <a:lvl4pPr marL="1361471" indent="0">
              <a:buNone/>
              <a:defRPr sz="1600" b="1"/>
            </a:lvl4pPr>
            <a:lvl5pPr marL="1815300" indent="0">
              <a:buNone/>
              <a:defRPr sz="1600" b="1"/>
            </a:lvl5pPr>
            <a:lvl6pPr marL="2269118" indent="0">
              <a:buNone/>
              <a:defRPr sz="1600" b="1"/>
            </a:lvl6pPr>
            <a:lvl7pPr marL="2722940" indent="0">
              <a:buNone/>
              <a:defRPr sz="1600" b="1"/>
            </a:lvl7pPr>
            <a:lvl8pPr marL="3176770" indent="0">
              <a:buNone/>
              <a:defRPr sz="1600" b="1"/>
            </a:lvl8pPr>
            <a:lvl9pPr marL="363059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6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826" indent="0">
              <a:buNone/>
              <a:defRPr sz="2000" b="1"/>
            </a:lvl2pPr>
            <a:lvl3pPr marL="907645" indent="0">
              <a:buNone/>
              <a:defRPr sz="1800" b="1"/>
            </a:lvl3pPr>
            <a:lvl4pPr marL="1361471" indent="0">
              <a:buNone/>
              <a:defRPr sz="1600" b="1"/>
            </a:lvl4pPr>
            <a:lvl5pPr marL="1815300" indent="0">
              <a:buNone/>
              <a:defRPr sz="1600" b="1"/>
            </a:lvl5pPr>
            <a:lvl6pPr marL="2269118" indent="0">
              <a:buNone/>
              <a:defRPr sz="1600" b="1"/>
            </a:lvl6pPr>
            <a:lvl7pPr marL="2722940" indent="0">
              <a:buNone/>
              <a:defRPr sz="1600" b="1"/>
            </a:lvl7pPr>
            <a:lvl8pPr marL="3176770" indent="0">
              <a:buNone/>
              <a:defRPr sz="1600" b="1"/>
            </a:lvl8pPr>
            <a:lvl9pPr marL="363059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6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4F50E310-5E94-4262-9F2D-09F62567D3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B142864A-5709-48AE-8A0A-C6B74D8B96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C743193E-6FC6-4AE0-9213-94F5C0A8BB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39" indent="0">
              <a:buNone/>
              <a:defRPr sz="2800"/>
            </a:lvl2pPr>
            <a:lvl3pPr marL="914077" indent="0">
              <a:buNone/>
              <a:defRPr sz="2400"/>
            </a:lvl3pPr>
            <a:lvl4pPr marL="1371116" indent="0">
              <a:buNone/>
              <a:defRPr sz="2000"/>
            </a:lvl4pPr>
            <a:lvl5pPr marL="1828155" indent="0">
              <a:buNone/>
              <a:defRPr sz="2000"/>
            </a:lvl5pPr>
            <a:lvl6pPr marL="2285192" indent="0">
              <a:buNone/>
              <a:defRPr sz="2000"/>
            </a:lvl6pPr>
            <a:lvl7pPr marL="2742232" indent="0">
              <a:buNone/>
              <a:defRPr sz="2000"/>
            </a:lvl7pPr>
            <a:lvl8pPr marL="3199271" indent="0">
              <a:buNone/>
              <a:defRPr sz="2000"/>
            </a:lvl8pPr>
            <a:lvl9pPr marL="3656308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39" indent="0">
              <a:buNone/>
              <a:defRPr sz="1200"/>
            </a:lvl2pPr>
            <a:lvl3pPr marL="914077" indent="0">
              <a:buNone/>
              <a:defRPr sz="1000"/>
            </a:lvl3pPr>
            <a:lvl4pPr marL="1371116" indent="0">
              <a:buNone/>
              <a:defRPr sz="900"/>
            </a:lvl4pPr>
            <a:lvl5pPr marL="1828155" indent="0">
              <a:buNone/>
              <a:defRPr sz="900"/>
            </a:lvl5pPr>
            <a:lvl6pPr marL="2285192" indent="0">
              <a:buNone/>
              <a:defRPr sz="900"/>
            </a:lvl6pPr>
            <a:lvl7pPr marL="2742232" indent="0">
              <a:buNone/>
              <a:defRPr sz="900"/>
            </a:lvl7pPr>
            <a:lvl8pPr marL="3199271" indent="0">
              <a:buNone/>
              <a:defRPr sz="900"/>
            </a:lvl8pPr>
            <a:lvl9pPr marL="365630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FF787-3C92-4334-8451-9AC91E8599FE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42567-E1C1-41C0-AC72-52CF75D91E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4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4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3826" indent="0">
              <a:buNone/>
              <a:defRPr sz="1200"/>
            </a:lvl2pPr>
            <a:lvl3pPr marL="907645" indent="0">
              <a:buNone/>
              <a:defRPr sz="1000"/>
            </a:lvl3pPr>
            <a:lvl4pPr marL="1361471" indent="0">
              <a:buNone/>
              <a:defRPr sz="900"/>
            </a:lvl4pPr>
            <a:lvl5pPr marL="1815300" indent="0">
              <a:buNone/>
              <a:defRPr sz="900"/>
            </a:lvl5pPr>
            <a:lvl6pPr marL="2269118" indent="0">
              <a:buNone/>
              <a:defRPr sz="900"/>
            </a:lvl6pPr>
            <a:lvl7pPr marL="2722940" indent="0">
              <a:buNone/>
              <a:defRPr sz="900"/>
            </a:lvl7pPr>
            <a:lvl8pPr marL="3176770" indent="0">
              <a:buNone/>
              <a:defRPr sz="900"/>
            </a:lvl8pPr>
            <a:lvl9pPr marL="363059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49321E60-30B3-4973-B4D6-CEBC39A65F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3826" indent="0">
              <a:buNone/>
              <a:defRPr sz="2800"/>
            </a:lvl2pPr>
            <a:lvl3pPr marL="907645" indent="0">
              <a:buNone/>
              <a:defRPr sz="2400"/>
            </a:lvl3pPr>
            <a:lvl4pPr marL="1361471" indent="0">
              <a:buNone/>
              <a:defRPr sz="2000"/>
            </a:lvl4pPr>
            <a:lvl5pPr marL="1815300" indent="0">
              <a:buNone/>
              <a:defRPr sz="2000"/>
            </a:lvl5pPr>
            <a:lvl6pPr marL="2269118" indent="0">
              <a:buNone/>
              <a:defRPr sz="2000"/>
            </a:lvl6pPr>
            <a:lvl7pPr marL="2722940" indent="0">
              <a:buNone/>
              <a:defRPr sz="2000"/>
            </a:lvl7pPr>
            <a:lvl8pPr marL="3176770" indent="0">
              <a:buNone/>
              <a:defRPr sz="2000"/>
            </a:lvl8pPr>
            <a:lvl9pPr marL="363059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3826" indent="0">
              <a:buNone/>
              <a:defRPr sz="1200"/>
            </a:lvl2pPr>
            <a:lvl3pPr marL="907645" indent="0">
              <a:buNone/>
              <a:defRPr sz="1000"/>
            </a:lvl3pPr>
            <a:lvl4pPr marL="1361471" indent="0">
              <a:buNone/>
              <a:defRPr sz="900"/>
            </a:lvl4pPr>
            <a:lvl5pPr marL="1815300" indent="0">
              <a:buNone/>
              <a:defRPr sz="900"/>
            </a:lvl5pPr>
            <a:lvl6pPr marL="2269118" indent="0">
              <a:buNone/>
              <a:defRPr sz="900"/>
            </a:lvl6pPr>
            <a:lvl7pPr marL="2722940" indent="0">
              <a:buNone/>
              <a:defRPr sz="900"/>
            </a:lvl7pPr>
            <a:lvl8pPr marL="3176770" indent="0">
              <a:buNone/>
              <a:defRPr sz="900"/>
            </a:lvl8pPr>
            <a:lvl9pPr marL="363059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77278388-4330-4EBF-A44B-5371FF89FC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27FD7E8D-4190-4D09-9A1D-C6BA77CE1C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600" y="490542"/>
            <a:ext cx="1835150" cy="59451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977" y="490542"/>
            <a:ext cx="5356225" cy="59451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A5F47896-B316-4BC7-B441-90F2657585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5926138" y="5127625"/>
            <a:ext cx="923925" cy="376238"/>
          </a:xfrm>
          <a:prstGeom prst="rect">
            <a:avLst/>
          </a:prstGeom>
          <a:noFill/>
        </p:spPr>
        <p:txBody>
          <a:bodyPr lIns="79572" tIns="39787" rIns="79572" bIns="39787"/>
          <a:lstStyle/>
          <a:p>
            <a:pPr defTabSz="90764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+mn-lt"/>
              <a:cs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6" y="1606912"/>
            <a:ext cx="7320689" cy="4829253"/>
          </a:xfrm>
        </p:spPr>
        <p:txBody>
          <a:bodyPr/>
          <a:lstStyle>
            <a:lvl1pPr marL="316341" indent="0">
              <a:buFontTx/>
              <a:buNone/>
              <a:defRPr b="1">
                <a:latin typeface="+mj-lt"/>
              </a:defRPr>
            </a:lvl1pPr>
            <a:lvl2pPr marL="313576" indent="2783">
              <a:defRPr>
                <a:latin typeface="+mj-lt"/>
              </a:defRPr>
            </a:lvl2pPr>
            <a:lvl3pPr marL="547038" indent="-226552">
              <a:tabLst/>
              <a:defRPr>
                <a:latin typeface="+mj-lt"/>
              </a:defRPr>
            </a:lvl3pPr>
            <a:lvl4pPr marL="0" indent="313576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110"/>
            <a:ext cx="7337192" cy="1105803"/>
          </a:xfrm>
        </p:spPr>
        <p:txBody>
          <a:bodyPr/>
          <a:lstStyle>
            <a:lvl1pPr marL="0" marR="0" indent="0" defTabSz="90764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1AB1C43C-E49C-4D59-81B0-6ED69F1C97F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6" y="1606912"/>
            <a:ext cx="7320689" cy="4829253"/>
          </a:xfrm>
        </p:spPr>
        <p:txBody>
          <a:bodyPr/>
          <a:lstStyle>
            <a:lvl1pPr marL="316341" indent="0">
              <a:buFontTx/>
              <a:buNone/>
              <a:defRPr b="1">
                <a:latin typeface="+mj-lt"/>
              </a:defRPr>
            </a:lvl1pPr>
            <a:lvl2pPr marL="316341" indent="0">
              <a:defRPr>
                <a:latin typeface="+mj-lt"/>
              </a:defRPr>
            </a:lvl2pPr>
            <a:lvl3pPr marL="547038" indent="-226552">
              <a:defRPr>
                <a:latin typeface="+mj-lt"/>
              </a:defRPr>
            </a:lvl3pPr>
            <a:lvl4pPr marL="0" indent="313576">
              <a:defRPr>
                <a:latin typeface="+mj-lt"/>
              </a:defRPr>
            </a:lvl4pPr>
            <a:lvl5pPr marL="124880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110"/>
            <a:ext cx="7337901" cy="1105803"/>
          </a:xfrm>
        </p:spPr>
        <p:txBody>
          <a:bodyPr/>
          <a:lstStyle>
            <a:lvl1pPr marL="0" marR="0" indent="0" defTabSz="90764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26163918-00C5-434B-9E87-BDEED22E2B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8" tIns="45704" rIns="91408" bIns="4570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8" tIns="45704" rIns="91408" bIns="457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08" tIns="45704" rIns="91408" bIns="45704" rtlCol="0" anchor="ctr"/>
          <a:lstStyle>
            <a:lvl1pPr algn="l" defTabSz="914077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CE4723-9911-4B1D-B3D7-A593FFD04289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08" tIns="45704" rIns="91408" bIns="45704" rtlCol="0" anchor="ctr"/>
          <a:lstStyle>
            <a:lvl1pPr algn="ctr" defTabSz="91407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08" tIns="45704" rIns="91408" bIns="45704" rtlCol="0" anchor="ctr"/>
          <a:lstStyle>
            <a:lvl1pPr algn="r" defTabSz="914077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383490-99B1-46EC-8C49-3D9761DA6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89" r:id="rId2"/>
    <p:sldLayoutId id="2147483888" r:id="rId3"/>
    <p:sldLayoutId id="2147483887" r:id="rId4"/>
    <p:sldLayoutId id="2147483886" r:id="rId5"/>
    <p:sldLayoutId id="2147483885" r:id="rId6"/>
    <p:sldLayoutId id="2147483884" r:id="rId7"/>
    <p:sldLayoutId id="2147483883" r:id="rId8"/>
    <p:sldLayoutId id="2147483882" r:id="rId9"/>
    <p:sldLayoutId id="2147483881" r:id="rId10"/>
    <p:sldLayoutId id="2147483880" r:id="rId11"/>
  </p:sldLayoutIdLst>
  <p:txStyles>
    <p:titleStyle>
      <a:lvl1pPr algn="ctr" defTabSz="912813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13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50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90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29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9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7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16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55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92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32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71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08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0"/>
            <a:ext cx="8101012" cy="11255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34485F"/>
            </a:outerShdw>
          </a:effectLst>
          <a:extLst/>
        </p:spPr>
        <p:txBody>
          <a:bodyPr vert="horz" wrap="none" lIns="91312" tIns="45656" rIns="91312" bIns="456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84313"/>
            <a:ext cx="8207375" cy="5040312"/>
          </a:xfrm>
          <a:prstGeom prst="rect">
            <a:avLst/>
          </a:prstGeom>
          <a:solidFill>
            <a:srgbClr val="E9EEF5">
              <a:alpha val="50195"/>
            </a:srgbClr>
          </a:solidFill>
          <a:ln w="57150" cmpd="thinThick" algn="ctr">
            <a:solidFill>
              <a:srgbClr val="FFFFFF">
                <a:alpha val="50195"/>
              </a:srgbClr>
            </a:solidFill>
            <a:miter lim="800000"/>
            <a:headEnd/>
            <a:tailEnd/>
          </a:ln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3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16913" y="6561138"/>
            <a:ext cx="827087" cy="296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>
            <a:lvl1pPr algn="r" defTabSz="914077" eaLnBrk="0" hangingPunct="0">
              <a:defRPr sz="1200" b="1">
                <a:solidFill>
                  <a:srgbClr val="1C3F5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FFA42A2-E61B-44D3-90B5-4A3C4811A1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61138"/>
            <a:ext cx="289560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>
            <a:lvl1pPr algn="ctr" defTabSz="914077" eaLnBrk="0" fontAlgn="auto" hangingPunct="0">
              <a:spcBef>
                <a:spcPts val="0"/>
              </a:spcBef>
              <a:spcAft>
                <a:spcPts val="0"/>
              </a:spcAft>
              <a:defRPr sz="1400">
                <a:solidFill>
                  <a:srgbClr val="22388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  <p:sldLayoutId id="2147483902" r:id="rId12"/>
    <p:sldLayoutId id="2147483903" r:id="rId13"/>
    <p:sldLayoutId id="2147483904" r:id="rId14"/>
  </p:sldLayoutIdLst>
  <p:transition spd="med">
    <p:split orient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5pPr>
      <a:lvl6pPr marL="456555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6pPr>
      <a:lvl7pPr marL="913110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7pPr>
      <a:lvl8pPr marL="1369664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8pPr>
      <a:lvl9pPr marL="1826221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9pPr>
    </p:titleStyle>
    <p:bodyStyle>
      <a:lvl1pPr marL="265113" indent="-26511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17550" indent="-269875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60463" indent="-260350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19238" indent="-17621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1871663" indent="-16986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328748" indent="-172794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785304" indent="-172794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241857" indent="-172794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698415" indent="-172794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55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10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664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21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774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331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886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439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>
            <a:lum/>
          </a:blip>
          <a:srcRect/>
          <a:stretch>
            <a:fillRect l="-2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0"/>
            <a:ext cx="8101012" cy="11255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34485F"/>
            </a:outerShdw>
          </a:effectLst>
          <a:extLst/>
        </p:spPr>
        <p:txBody>
          <a:bodyPr vert="horz" wrap="none" lIns="91344" tIns="45672" rIns="91344" bIns="456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84313"/>
            <a:ext cx="8207375" cy="5040312"/>
          </a:xfrm>
          <a:prstGeom prst="rect">
            <a:avLst/>
          </a:prstGeom>
          <a:solidFill>
            <a:srgbClr val="E9EEF5">
              <a:alpha val="50195"/>
            </a:srgbClr>
          </a:solidFill>
          <a:ln w="57150" cmpd="thinThick" algn="ctr">
            <a:solidFill>
              <a:srgbClr val="FFFFFF">
                <a:alpha val="50195"/>
              </a:srgbClr>
            </a:solidFill>
            <a:miter lim="800000"/>
            <a:headEnd/>
            <a:tailEnd/>
          </a:ln>
        </p:spPr>
        <p:txBody>
          <a:bodyPr vert="horz" wrap="square" lIns="91344" tIns="45672" rIns="91344" bIns="456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3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16913" y="6561138"/>
            <a:ext cx="827087" cy="296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344" tIns="45672" rIns="91344" bIns="45672" numCol="1" anchor="t" anchorCtr="0" compatLnSpc="1">
            <a:prstTxWarp prst="textNoShape">
              <a:avLst/>
            </a:prstTxWarp>
          </a:bodyPr>
          <a:lstStyle>
            <a:lvl1pPr algn="r" defTabSz="914077" eaLnBrk="0" hangingPunct="0">
              <a:defRPr sz="1200" b="1">
                <a:solidFill>
                  <a:srgbClr val="1C3F54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BC108C05-D60A-4FB3-90DC-3F588468D5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61138"/>
            <a:ext cx="289560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44" tIns="45672" rIns="91344" bIns="45672" numCol="1" anchor="t" anchorCtr="0" compatLnSpc="1">
            <a:prstTxWarp prst="textNoShape">
              <a:avLst/>
            </a:prstTxWarp>
          </a:bodyPr>
          <a:lstStyle>
            <a:lvl1pPr algn="ctr" defTabSz="914077" eaLnBrk="0" fontAlgn="auto" hangingPunct="0">
              <a:spcBef>
                <a:spcPts val="0"/>
              </a:spcBef>
              <a:spcAft>
                <a:spcPts val="0"/>
              </a:spcAft>
              <a:defRPr sz="1400">
                <a:solidFill>
                  <a:srgbClr val="22388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</p:sldLayoutIdLst>
  <p:transition spd="med">
    <p:split orient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5pPr>
      <a:lvl6pPr marL="456716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6pPr>
      <a:lvl7pPr marL="913432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7pPr>
      <a:lvl8pPr marL="1370148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8pPr>
      <a:lvl9pPr marL="1826865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9pPr>
    </p:titleStyle>
    <p:bodyStyle>
      <a:lvl1pPr marL="265113" indent="-26511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17550" indent="-269875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60463" indent="-260350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19238" indent="-17621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1871663" indent="-16986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329570" indent="-172855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786287" indent="-172855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243002" indent="-172855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699720" indent="-172855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16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432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148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865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580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297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014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728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96" rIns="0" bIns="456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403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algn="r" defTabSz="914077" eaLnBrk="0" hangingPunct="0">
              <a:defRPr sz="1200">
                <a:solidFill>
                  <a:srgbClr val="898989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C07B4B2-6AF2-4A00-BF3B-55C64E556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44037" name="Рисунок 6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6" rIns="91392" bIns="45696" anchor="ctr"/>
          <a:lstStyle/>
          <a:p>
            <a:pPr algn="ctr" defTabSz="9140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4039" name="Объект 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695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3916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0874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7832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39725" indent="-3397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2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269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226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185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143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58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16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74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32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89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748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706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63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88950"/>
            <a:ext cx="7343775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8" tIns="45704" rIns="91408" bIns="4570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963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8" tIns="45704" rIns="91408" bIns="457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08" tIns="45704" rIns="91408" bIns="45704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08" tIns="45704" rIns="91408" bIns="45704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wrap="square" lIns="91408" tIns="45704" rIns="91408" bIns="45704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100"/>
              </a:lnSpc>
              <a:defRPr sz="2400">
                <a:solidFill>
                  <a:srgbClr val="FFFFFF"/>
                </a:solidFill>
                <a:latin typeface="Calibri" pitchFamily="34" charset="0"/>
                <a:cs typeface="Arial" charset="0"/>
              </a:defRPr>
            </a:lvl1pPr>
          </a:lstStyle>
          <a:p>
            <a:fld id="{441CCCA7-2F02-4914-ACF1-2C53A284346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</p:sldLayoutIdLst>
  <p:hf hdr="0" ftr="0" dt="0"/>
  <p:txStyles>
    <p:titleStyle>
      <a:lvl1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00666" algn="l" defTabSz="914018" rtl="0" fontAlgn="base">
        <a:lnSpc>
          <a:spcPts val="455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801330" algn="l" defTabSz="914018" rtl="0" fontAlgn="base">
        <a:lnSpc>
          <a:spcPts val="455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201995" algn="l" defTabSz="914018" rtl="0" fontAlgn="base">
        <a:lnSpc>
          <a:spcPts val="455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602660" algn="l" defTabSz="914018" rtl="0" fontAlgn="base">
        <a:lnSpc>
          <a:spcPts val="455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indent="-317500" algn="l" defTabSz="912813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indent="8096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401763" indent="-1085850" algn="just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indent="344488" algn="l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3713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50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90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29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9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7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16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55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92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32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71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08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12" rIns="0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29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fld id="{8E8E23E1-60B3-489F-A6FB-0B69C794AE04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82949" name="Рисунок 6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defTabSz="9144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82951" name="Объект 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  <p:sldLayoutId id="214748395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119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239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35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477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854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100"/>
              </a:lnSpc>
              <a:defRPr sz="2400">
                <a:solidFill>
                  <a:srgbClr val="FFFFFF"/>
                </a:solidFill>
              </a:defRPr>
            </a:lvl1pPr>
          </a:lstStyle>
          <a:p>
            <a:fld id="{969C0319-18C0-4104-9C89-042E3772DFF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</p:sldLayoutIdLst>
  <p:hf hdr="0" ftr="0" dt="0"/>
  <p:txStyles>
    <p:titleStyle>
      <a:lvl1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500" indent="-317500" algn="l" defTabSz="912813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indent="139700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85875" algn="just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indent="571500" algn="l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47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2" tIns="45376" rIns="90752" bIns="453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34148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2" tIns="45376" rIns="90752" bIns="453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wrap="square" lIns="90752" tIns="45376" rIns="90752" bIns="45376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100"/>
              </a:lnSpc>
              <a:defRPr sz="24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E4CB3F5B-8365-4527-A22B-31AD0B3CE58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</p:sldLayoutIdLst>
  <p:hf hdr="0" ftr="0" dt="0"/>
  <p:txStyles>
    <p:titleStyle>
      <a:lvl1pPr algn="l" defTabSz="904875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904875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4875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4875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4875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3826" algn="l" defTabSz="906073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07645" algn="l" defTabSz="906073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61471" algn="l" defTabSz="906073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15300" algn="l" defTabSz="906073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4325" algn="l" defTabSz="904875" rtl="0" eaLnBrk="0" fontAlgn="base" hangingPunct="0">
        <a:spcBef>
          <a:spcPct val="20000"/>
        </a:spcBef>
        <a:spcAft>
          <a:spcPct val="0"/>
        </a:spcAft>
        <a:buFont typeface="+mj-lt"/>
        <a:defRPr sz="3200">
          <a:solidFill>
            <a:srgbClr val="005AA9"/>
          </a:solidFill>
          <a:latin typeface="+mn-lt"/>
          <a:ea typeface="+mn-ea"/>
          <a:cs typeface="+mn-cs"/>
        </a:defRPr>
      </a:lvl1pPr>
      <a:lvl2pPr marL="314325" algn="l" defTabSz="904875" rtl="0" eaLnBrk="0" fontAlgn="base" hangingPunct="0">
        <a:spcBef>
          <a:spcPct val="20000"/>
        </a:spcBef>
        <a:spcAft>
          <a:spcPct val="0"/>
        </a:spcAft>
        <a:buFont typeface="Arial" charset="0"/>
        <a:defRPr sz="2100">
          <a:solidFill>
            <a:srgbClr val="504F53"/>
          </a:solidFill>
          <a:latin typeface="+mn-lt"/>
        </a:defRPr>
      </a:lvl2pPr>
      <a:lvl3pPr marL="619125" indent="-223838" algn="l" defTabSz="9048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>
          <a:solidFill>
            <a:srgbClr val="504F53"/>
          </a:solidFill>
          <a:latin typeface="+mn-lt"/>
        </a:defRPr>
      </a:lvl3pPr>
      <a:lvl4pPr indent="311150" algn="just" defTabSz="904875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>
          <a:solidFill>
            <a:srgbClr val="504F53"/>
          </a:solidFill>
          <a:latin typeface="+mn-lt"/>
        </a:defRPr>
      </a:lvl4pPr>
      <a:lvl5pPr marL="1247775" algn="l" defTabSz="904875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>
          <a:solidFill>
            <a:srgbClr val="8D8C90"/>
          </a:solidFill>
          <a:latin typeface="+mn-lt"/>
        </a:defRPr>
      </a:lvl5pPr>
      <a:lvl6pPr marL="1701843" algn="l" defTabSz="90607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>
          <a:solidFill>
            <a:srgbClr val="8D8C90"/>
          </a:solidFill>
          <a:latin typeface="+mn-lt"/>
        </a:defRPr>
      </a:lvl6pPr>
      <a:lvl7pPr marL="2155663" algn="l" defTabSz="90607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>
          <a:solidFill>
            <a:srgbClr val="8D8C90"/>
          </a:solidFill>
          <a:latin typeface="+mn-lt"/>
        </a:defRPr>
      </a:lvl7pPr>
      <a:lvl8pPr marL="2609492" algn="l" defTabSz="90607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>
          <a:solidFill>
            <a:srgbClr val="8D8C90"/>
          </a:solidFill>
          <a:latin typeface="+mn-lt"/>
        </a:defRPr>
      </a:lvl8pPr>
      <a:lvl9pPr marL="3063311" algn="l" defTabSz="90607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826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645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471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300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118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2940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6770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0590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oecd.org/ctp/beps-about.htm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Заголовок 3"/>
          <p:cNvSpPr txBox="1">
            <a:spLocks/>
          </p:cNvSpPr>
          <p:nvPr/>
        </p:nvSpPr>
        <p:spPr bwMode="auto">
          <a:xfrm>
            <a:off x="460375" y="188913"/>
            <a:ext cx="7810500" cy="159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/>
          <a:lstStyle/>
          <a:p>
            <a:pPr>
              <a:lnSpc>
                <a:spcPts val="4563"/>
              </a:lnSpc>
            </a:pPr>
            <a:r>
              <a:rPr lang="ru-RU" sz="28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Межрегиональная инспекция ФНС России </a:t>
            </a:r>
          </a:p>
          <a:p>
            <a:pPr>
              <a:lnSpc>
                <a:spcPts val="4563"/>
              </a:lnSpc>
            </a:pPr>
            <a:r>
              <a:rPr lang="ru-RU" sz="28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по крупнейшим налогоплательщикам №1</a:t>
            </a:r>
          </a:p>
        </p:txBody>
      </p:sp>
      <p:sp>
        <p:nvSpPr>
          <p:cNvPr id="4" name="Заголовок 3"/>
          <p:cNvSpPr>
            <a:spLocks/>
          </p:cNvSpPr>
          <p:nvPr/>
        </p:nvSpPr>
        <p:spPr bwMode="auto">
          <a:xfrm>
            <a:off x="3298825" y="4868863"/>
            <a:ext cx="3600450" cy="1484312"/>
          </a:xfrm>
          <a:prstGeom prst="rect">
            <a:avLst/>
          </a:prstGeom>
          <a:noFill/>
          <a:ln>
            <a:noFill/>
          </a:ln>
          <a:extLst/>
        </p:spPr>
        <p:txBody>
          <a:bodyPr lIns="91408" tIns="45704" rIns="91408" bIns="45704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17375E"/>
                </a:solidFill>
                <a:latin typeface="Arial Black" pitchFamily="34" charset="0"/>
              </a:rPr>
              <a:t/>
            </a:r>
            <a:br>
              <a:rPr lang="ru-RU" b="1" dirty="0">
                <a:solidFill>
                  <a:srgbClr val="17375E"/>
                </a:solidFill>
                <a:latin typeface="Arial Black" pitchFamily="34" charset="0"/>
              </a:rPr>
            </a:br>
            <a:r>
              <a:rPr lang="ru-RU" sz="2400" b="1" dirty="0">
                <a:solidFill>
                  <a:srgbClr val="17375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г. Москва                </a:t>
            </a:r>
            <a:br>
              <a:rPr lang="ru-RU" sz="2400" b="1" dirty="0">
                <a:solidFill>
                  <a:srgbClr val="17375E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>
                <a:solidFill>
                  <a:srgbClr val="17375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12 сентября 2018 года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/>
          </a:blip>
          <a:srcRect l="13134" r="13507" b="1805"/>
          <a:stretch/>
        </p:blipFill>
        <p:spPr>
          <a:xfrm>
            <a:off x="7749859" y="199853"/>
            <a:ext cx="1147636" cy="1152128"/>
          </a:xfrm>
          <a:prstGeom prst="ellipse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900113" y="142875"/>
            <a:ext cx="8353425" cy="1125538"/>
          </a:xfrm>
        </p:spPr>
        <p:txBody>
          <a:bodyPr/>
          <a:lstStyle/>
          <a:p>
            <a:pPr algn="l">
              <a:defRPr/>
            </a:pP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Дело «Аукционная компания «Союзпушнина»</a:t>
            </a:r>
            <a:b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(А40-73573/2017)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96206" y="1268764"/>
            <a:ext cx="2655914" cy="1016501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 АК </a:t>
            </a:r>
            <a:r>
              <a:rPr lang="ru-RU" b="1" kern="0" dirty="0" err="1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Союзпушнина</a:t>
            </a: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 (Россия)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налоговый агент, «дочерняя» компания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96206" y="3068964"/>
            <a:ext cx="2655914" cy="101650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CHEEFFEES COMPANY LIMITED</a:t>
            </a: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 (Кипр), «материнская» компания, доля 100 %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96206" y="4941172"/>
            <a:ext cx="2655914" cy="101650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 </a:t>
            </a:r>
            <a:r>
              <a:rPr lang="en-US" b="1" kern="0" dirty="0" err="1">
                <a:solidFill>
                  <a:srgbClr val="000000"/>
                </a:solidFill>
                <a:latin typeface="Calibri"/>
                <a:cs typeface="Arial" pitchFamily="34" charset="0"/>
              </a:rPr>
              <a:t>Walston</a:t>
            </a:r>
            <a:r>
              <a:rPr lang="en-US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 Investments Limited </a:t>
            </a: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(Белиз),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 доля 100 %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252913" y="2286000"/>
            <a:ext cx="0" cy="782638"/>
          </a:xfrm>
          <a:prstGeom prst="straightConnector1">
            <a:avLst/>
          </a:prstGeom>
          <a:noFill/>
          <a:ln w="38100" cap="flat" cmpd="sng" algn="ctr">
            <a:solidFill>
              <a:srgbClr val="00B050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0" name="Прямая со стрелкой 9"/>
          <p:cNvCxnSpPr/>
          <p:nvPr/>
        </p:nvCxnSpPr>
        <p:spPr>
          <a:xfrm>
            <a:off x="4324350" y="4086225"/>
            <a:ext cx="0" cy="855663"/>
          </a:xfrm>
          <a:prstGeom prst="straightConnector1">
            <a:avLst/>
          </a:prstGeom>
          <a:noFill/>
          <a:ln w="38100" cap="flat" cmpd="sng" algn="ctr">
            <a:solidFill>
              <a:srgbClr val="00B050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169997" name="Прямоугольник 12"/>
          <p:cNvSpPr>
            <a:spLocks noChangeArrowheads="1"/>
          </p:cNvSpPr>
          <p:nvPr/>
        </p:nvSpPr>
        <p:spPr bwMode="auto">
          <a:xfrm>
            <a:off x="4330700" y="2492375"/>
            <a:ext cx="1320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76" tIns="45688" rIns="91376" bIns="45688">
            <a:spAutoFit/>
          </a:bodyPr>
          <a:lstStyle/>
          <a:p>
            <a:pPr algn="ctr" eaLnBrk="0" hangingPunct="0"/>
            <a:r>
              <a:rPr lang="ru-RU" altLang="ru-RU">
                <a:solidFill>
                  <a:srgbClr val="000000"/>
                </a:solidFill>
                <a:latin typeface="Calibri" pitchFamily="34" charset="0"/>
                <a:cs typeface="Arial" charset="0"/>
              </a:rPr>
              <a:t>дивиденды</a:t>
            </a:r>
          </a:p>
        </p:txBody>
      </p:sp>
      <p:sp>
        <p:nvSpPr>
          <p:cNvPr id="169998" name="Прямоугольник 13"/>
          <p:cNvSpPr>
            <a:spLocks noChangeArrowheads="1"/>
          </p:cNvSpPr>
          <p:nvPr/>
        </p:nvSpPr>
        <p:spPr bwMode="auto">
          <a:xfrm>
            <a:off x="4330700" y="4329113"/>
            <a:ext cx="1320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76" tIns="45688" rIns="91376" bIns="45688">
            <a:spAutoFit/>
          </a:bodyPr>
          <a:lstStyle/>
          <a:p>
            <a:pPr algn="ctr" eaLnBrk="0" hangingPunct="0"/>
            <a:r>
              <a:rPr lang="ru-RU" altLang="ru-RU">
                <a:solidFill>
                  <a:srgbClr val="000000"/>
                </a:solidFill>
                <a:latin typeface="Calibri" pitchFamily="34" charset="0"/>
                <a:cs typeface="Arial" charset="0"/>
              </a:rPr>
              <a:t>дивиденды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3850" y="1546225"/>
            <a:ext cx="2519363" cy="31384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lIns="91376" tIns="45688" rIns="91376" bIns="45688">
            <a:spAutoFit/>
          </a:bodyPr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ООО «Аукционная компания «</a:t>
            </a:r>
            <a:r>
              <a:rPr lang="ru-RU" b="1" kern="0" dirty="0" err="1">
                <a:solidFill>
                  <a:srgbClr val="000000"/>
                </a:solidFill>
                <a:latin typeface="Calibri"/>
                <a:cs typeface="Arial" charset="0"/>
              </a:rPr>
              <a:t>Союзпушнина</a:t>
            </a: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» - налоговый агент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выплачивает дивиденды.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По соглашению Россия – Кипр ставка 5 % (при соблюдении установленных условий)</a:t>
            </a:r>
          </a:p>
        </p:txBody>
      </p:sp>
      <p:cxnSp>
        <p:nvCxnSpPr>
          <p:cNvPr id="17" name="Соединительная линия уступом 16"/>
          <p:cNvCxnSpPr>
            <a:stCxn id="15" idx="0"/>
          </p:cNvCxnSpPr>
          <p:nvPr/>
        </p:nvCxnSpPr>
        <p:spPr>
          <a:xfrm rot="5400000" flipH="1" flipV="1">
            <a:off x="2223294" y="773906"/>
            <a:ext cx="133350" cy="141128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6732588" y="1911350"/>
            <a:ext cx="2016125" cy="258603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lIns="91376" tIns="45688" rIns="91376" bIns="45688">
            <a:spAutoFit/>
          </a:bodyPr>
          <a:lstStyle/>
          <a:p>
            <a:pPr defTabSz="914077" eaLnBrk="0" hangingPunct="0"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Отсутствие  «экономического присутствия» на Кипре. «Пассивная роль» в структуре холдинга.</a:t>
            </a:r>
          </a:p>
          <a:p>
            <a:pPr defTabSz="914077" eaLnBrk="0" hangingPunct="0"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Тест на «основную цель»</a:t>
            </a:r>
            <a:endParaRPr lang="ru-RU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cxnSp>
        <p:nvCxnSpPr>
          <p:cNvPr id="8" name="Прямая со стрелкой 7"/>
          <p:cNvCxnSpPr>
            <a:stCxn id="2" idx="1"/>
          </p:cNvCxnSpPr>
          <p:nvPr/>
        </p:nvCxnSpPr>
        <p:spPr>
          <a:xfrm flipH="1">
            <a:off x="5651500" y="3203575"/>
            <a:ext cx="10810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6372203" y="5013181"/>
            <a:ext cx="1872207" cy="1296143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 Физическое лицо - резидент РФ, контролирующее лицо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flipH="1" flipV="1">
            <a:off x="5651500" y="5449888"/>
            <a:ext cx="720725" cy="211137"/>
          </a:xfrm>
          <a:prstGeom prst="straightConnector1">
            <a:avLst/>
          </a:prstGeom>
          <a:noFill/>
          <a:ln w="38100" cap="flat" cmpd="sng" algn="ctr">
            <a:solidFill>
              <a:srgbClr val="7030A0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29" name="Прямая со стрелкой 28"/>
          <p:cNvCxnSpPr/>
          <p:nvPr/>
        </p:nvCxnSpPr>
        <p:spPr>
          <a:xfrm flipH="1" flipV="1">
            <a:off x="5651500" y="3576638"/>
            <a:ext cx="720725" cy="2084387"/>
          </a:xfrm>
          <a:prstGeom prst="straightConnector1">
            <a:avLst/>
          </a:prstGeom>
          <a:noFill/>
          <a:ln w="38100" cap="flat" cmpd="sng" algn="ctr">
            <a:solidFill>
              <a:srgbClr val="7030A0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32" name="Прямая со стрелкой 31"/>
          <p:cNvCxnSpPr/>
          <p:nvPr/>
        </p:nvCxnSpPr>
        <p:spPr>
          <a:xfrm flipH="1" flipV="1">
            <a:off x="5651500" y="1776413"/>
            <a:ext cx="720725" cy="3884612"/>
          </a:xfrm>
          <a:prstGeom prst="straightConnector1">
            <a:avLst/>
          </a:prstGeom>
          <a:noFill/>
          <a:ln w="38100" cap="flat" cmpd="sng" algn="ctr">
            <a:solidFill>
              <a:srgbClr val="7030A0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2"/>
          <p:cNvSpPr>
            <a:spLocks noGrp="1"/>
          </p:cNvSpPr>
          <p:nvPr>
            <p:ph type="title"/>
          </p:nvPr>
        </p:nvSpPr>
        <p:spPr>
          <a:xfrm>
            <a:off x="573088" y="111125"/>
            <a:ext cx="7204075" cy="912813"/>
          </a:xfrm>
        </p:spPr>
        <p:txBody>
          <a:bodyPr/>
          <a:lstStyle/>
          <a:p>
            <a:pPr defTabSz="904875"/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60770" name="Rectangle 3"/>
          <p:cNvSpPr>
            <a:spLocks noGrp="1"/>
          </p:cNvSpPr>
          <p:nvPr>
            <p:ph idx="1"/>
          </p:nvPr>
        </p:nvSpPr>
        <p:spPr>
          <a:xfrm>
            <a:off x="573088" y="1363663"/>
            <a:ext cx="8482012" cy="4819650"/>
          </a:xfrm>
        </p:spPr>
        <p:txBody>
          <a:bodyPr/>
          <a:lstStyle/>
          <a:p>
            <a:pPr marL="314325" indent="-174625" eaLnBrk="1" hangingPunct="1">
              <a:buFont typeface="Arial" charset="0"/>
              <a:buChar char="•"/>
            </a:pPr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60771" name="Номер слайда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D062ADAF-8901-4F08-8253-9FA073B08F8A}" type="slidenum">
              <a:rPr lang="ru-RU" smtClean="0">
                <a:latin typeface="Arial" charset="0"/>
                <a:cs typeface="Arial" charset="0"/>
              </a:rPr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mtClean="0">
              <a:latin typeface="Arial" charset="0"/>
              <a:cs typeface="Arial" charset="0"/>
            </a:endParaRPr>
          </a:p>
        </p:txBody>
      </p:sp>
      <p:pic>
        <p:nvPicPr>
          <p:cNvPr id="160772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3" name="Заголовок 1"/>
          <p:cNvSpPr txBox="1">
            <a:spLocks/>
          </p:cNvSpPr>
          <p:nvPr/>
        </p:nvSpPr>
        <p:spPr bwMode="auto">
          <a:xfrm>
            <a:off x="700088" y="2636838"/>
            <a:ext cx="7772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736" tIns="45368" rIns="90736" bIns="45368" anchor="ctr"/>
          <a:lstStyle/>
          <a:p>
            <a:pPr algn="ctr" defTabSz="914400" eaLnBrk="0" hangingPunct="0"/>
            <a:r>
              <a:rPr lang="ru-RU" sz="2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Межрегиональная Инспекция ФНС России </a:t>
            </a:r>
          </a:p>
          <a:p>
            <a:pPr algn="ctr" defTabSz="914400" eaLnBrk="0" hangingPunct="0"/>
            <a:r>
              <a:rPr lang="ru-RU" sz="2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крупнейшим налогоплательщикам №1</a:t>
            </a:r>
          </a:p>
        </p:txBody>
      </p:sp>
      <p:sp>
        <p:nvSpPr>
          <p:cNvPr id="160774" name="Подзаголовок 2"/>
          <p:cNvSpPr txBox="1">
            <a:spLocks/>
          </p:cNvSpPr>
          <p:nvPr/>
        </p:nvSpPr>
        <p:spPr bwMode="auto">
          <a:xfrm>
            <a:off x="669925" y="3984625"/>
            <a:ext cx="7697788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736" tIns="45368" rIns="90736" bIns="45368"/>
          <a:lstStyle/>
          <a:p>
            <a:pPr indent="-390525" algn="ctr" defTabSz="1041400">
              <a:buFont typeface="Arial" charset="0"/>
              <a:buNone/>
            </a:pPr>
            <a:r>
              <a:rPr lang="ru-RU" altLang="ru-RU" sz="26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Тема: «</a:t>
            </a:r>
            <a:r>
              <a:rPr lang="ru-RU" sz="26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О плане борьбы с размыванием налоговой базы и выводом денежных средств (BEPS)»</a:t>
            </a:r>
            <a:br>
              <a:rPr lang="ru-RU" sz="26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</a:br>
            <a:endParaRPr lang="ru-RU" sz="2600" b="1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60775" name="TextBox 2"/>
          <p:cNvSpPr txBox="1">
            <a:spLocks noChangeArrowheads="1"/>
          </p:cNvSpPr>
          <p:nvPr/>
        </p:nvSpPr>
        <p:spPr bwMode="auto">
          <a:xfrm>
            <a:off x="2114550" y="5280025"/>
            <a:ext cx="5697538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0" hangingPunct="0"/>
            <a:r>
              <a:rPr lang="ru-RU" altLang="ru-RU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Начальник Правового отдела № 1 </a:t>
            </a:r>
            <a:endParaRPr lang="ru-RU" altLang="ru-RU" sz="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400" eaLnBrk="0" hangingPunct="0"/>
            <a:r>
              <a:rPr lang="ru-RU" alt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Еремин Алексей Николаевич</a:t>
            </a:r>
            <a:endParaRPr lang="ru-RU" sz="24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0776" name="TextBox 3"/>
          <p:cNvSpPr txBox="1">
            <a:spLocks noChangeArrowheads="1"/>
          </p:cNvSpPr>
          <p:nvPr/>
        </p:nvSpPr>
        <p:spPr bwMode="auto">
          <a:xfrm>
            <a:off x="144463" y="6400800"/>
            <a:ext cx="12954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hangingPunct="0"/>
            <a:r>
              <a:rPr lang="ru-RU" sz="1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Москва</a:t>
            </a:r>
          </a:p>
          <a:p>
            <a:pPr defTabSz="914400" eaLnBrk="0" hangingPunct="0"/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0777" name="TextBox 9"/>
          <p:cNvSpPr txBox="1">
            <a:spLocks noChangeArrowheads="1"/>
          </p:cNvSpPr>
          <p:nvPr/>
        </p:nvSpPr>
        <p:spPr bwMode="auto">
          <a:xfrm>
            <a:off x="7691438" y="6400800"/>
            <a:ext cx="13684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12.09.2018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064500" cy="431800"/>
          </a:xfrm>
          <a:effectLst/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b="1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Понятие. Причины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4438" y="741363"/>
            <a:ext cx="6346825" cy="140017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ctr" defTabSz="914077" eaLnBrk="0" hangingPunct="0">
              <a:buFont typeface="Arial" pitchFamily="34" charset="0"/>
              <a:buNone/>
              <a:defRPr/>
            </a:pP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 Erosion and Profit Shifting, BEPS</a:t>
            </a:r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077" eaLnBrk="0" hangingPunct="0">
              <a:spcAft>
                <a:spcPts val="600"/>
              </a:spcAft>
              <a:defRPr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(Размывание налоговой базы и вывод прибыли)</a:t>
            </a:r>
          </a:p>
          <a:p>
            <a:pPr defTabSz="914077" eaLnBrk="0" hangingPunct="0">
              <a:spcAft>
                <a:spcPts val="600"/>
              </a:spcAft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2013 г. – ОЭСР принял план действий по борьбе с BEPS</a:t>
            </a:r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313" y="2173288"/>
            <a:ext cx="6335712" cy="98425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ctr" defTabSz="914077" eaLnBrk="0" hangingPunct="0">
              <a:buFont typeface="Arial" pitchFamily="34" charset="0"/>
              <a:buNone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Общемировые налоговые потери в цифрах</a:t>
            </a:r>
          </a:p>
          <a:p>
            <a:pPr algn="ctr" defTabSz="914077" eaLnBrk="0" hangingPunct="0">
              <a:buFont typeface="Arial" pitchFamily="34" charset="0"/>
              <a:buNone/>
              <a:defRPr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$100-240 млрд./год (4–10% налога на прибыль)</a:t>
            </a:r>
          </a:p>
          <a:p>
            <a:pPr algn="ctr" defTabSz="914077" eaLnBrk="0" hangingPunct="0">
              <a:buFont typeface="Arial" pitchFamily="34" charset="0"/>
              <a:buNone/>
              <a:defRPr/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(About BEPS //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www.oecd.org/ctp/beps-about.htm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161796" name="Рисунок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6575" y="2247900"/>
            <a:ext cx="1820863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7" name="Рисунок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744538"/>
            <a:ext cx="1993900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Объект 2"/>
          <p:cNvSpPr>
            <a:spLocks noGrp="1"/>
          </p:cNvSpPr>
          <p:nvPr>
            <p:ph idx="1"/>
          </p:nvPr>
        </p:nvSpPr>
        <p:spPr>
          <a:xfrm>
            <a:off x="468313" y="3357563"/>
            <a:ext cx="8239125" cy="431800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>
                <a:alpha val="50195"/>
              </a:schemeClr>
            </a:solidFill>
          </a:ln>
        </p:spPr>
        <p:txBody>
          <a:bodyPr/>
          <a:lstStyle/>
          <a:p>
            <a:pPr marL="0" indent="0" algn="ctr">
              <a:buFont typeface="Arial" pitchFamily="34" charset="0"/>
              <a:buNone/>
              <a:defRPr/>
            </a:pPr>
            <a:r>
              <a:rPr lang="ru-RU" sz="20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Двойное «</a:t>
            </a:r>
            <a:r>
              <a:rPr lang="ru-RU" sz="20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неналогообложение</a:t>
            </a:r>
            <a:r>
              <a:rPr lang="ru-RU" sz="20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/ неполное налогообложение</a:t>
            </a:r>
          </a:p>
          <a:p>
            <a:pPr marL="0" indent="0" algn="ctr">
              <a:buFont typeface="Arial" pitchFamily="34" charset="0"/>
              <a:buNone/>
              <a:defRPr/>
            </a:pPr>
            <a:endPara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2425" y="4216400"/>
            <a:ext cx="1330325" cy="396875"/>
          </a:xfrm>
          <a:prstGeom prst="rect">
            <a:avLst/>
          </a:prstGeom>
          <a:solidFill>
            <a:srgbClr val="0070C0"/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00663" y="4219575"/>
            <a:ext cx="1330325" cy="396875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В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4303713" y="4162425"/>
            <a:ext cx="944562" cy="493713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 anchor="ctr"/>
          <a:lstStyle/>
          <a:p>
            <a:pPr algn="ctr" defTabSz="914077" eaLnBrk="0" hangingPunct="0"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выплата</a:t>
            </a:r>
          </a:p>
        </p:txBody>
      </p:sp>
      <p:sp>
        <p:nvSpPr>
          <p:cNvPr id="16" name="Выгнутая влево стрелка 15"/>
          <p:cNvSpPr/>
          <p:nvPr/>
        </p:nvSpPr>
        <p:spPr>
          <a:xfrm rot="5400000">
            <a:off x="2307432" y="3528219"/>
            <a:ext cx="354012" cy="1028700"/>
          </a:xfrm>
          <a:prstGeom prst="curv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376" tIns="45688" rIns="91376" bIns="45688" anchor="ctr"/>
          <a:lstStyle/>
          <a:p>
            <a:pPr algn="ctr" defTabSz="914077" eaLnBrk="0" hangingPunct="0"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7088" y="4254500"/>
            <a:ext cx="1635125" cy="3698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ctr" defTabSz="914077" eaLnBrk="0" hangingPunct="0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– 0 %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005638" y="4168775"/>
            <a:ext cx="1801812" cy="6461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ctr" defTabSz="914077" eaLnBrk="0" hangingPunct="0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Корпоративный налог – 0 %</a:t>
            </a:r>
          </a:p>
        </p:txBody>
      </p:sp>
      <p:sp>
        <p:nvSpPr>
          <p:cNvPr id="20" name="Выгнутая вверх стрелка 19"/>
          <p:cNvSpPr/>
          <p:nvPr/>
        </p:nvSpPr>
        <p:spPr>
          <a:xfrm>
            <a:off x="6403975" y="3881438"/>
            <a:ext cx="1038225" cy="287337"/>
          </a:xfrm>
          <a:prstGeom prst="curved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376" tIns="45688" rIns="91376" bIns="45688" anchor="ctr"/>
          <a:lstStyle/>
          <a:p>
            <a:pPr algn="ctr" defTabSz="914077" eaLnBrk="0" hangingPunct="0"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8313" y="4848225"/>
            <a:ext cx="3262312" cy="17541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marL="342657" indent="-342657" defTabSz="914077" eaLnBrk="0" hangingPunct="0">
              <a:buFont typeface="+mj-lt"/>
              <a:buAutoNum type="arabicPeriod"/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Глобализация мировой экономики.</a:t>
            </a:r>
          </a:p>
          <a:p>
            <a:pPr marL="342657" indent="-342657" defTabSz="914077" eaLnBrk="0" hangingPunct="0">
              <a:buFont typeface="+mj-lt"/>
              <a:buAutoNum type="arabicPeriod"/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Глобализация корпораций.</a:t>
            </a:r>
          </a:p>
          <a:p>
            <a:pPr marL="342657" indent="-342657" defTabSz="914077" eaLnBrk="0" hangingPunct="0">
              <a:buFont typeface="+mj-lt"/>
              <a:buAutoNum type="arabicPeriod"/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«Цифровая» экономика.</a:t>
            </a:r>
          </a:p>
          <a:p>
            <a:pPr marL="342657" indent="-342657" defTabSz="914077" eaLnBrk="0" hangingPunct="0">
              <a:buFont typeface="+mj-lt"/>
              <a:buAutoNum type="arabicPeriod"/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«Вредоносные налоговые практики»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75175" y="4857750"/>
            <a:ext cx="3960813" cy="17541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marL="342657" indent="-342657" defTabSz="914077" eaLnBrk="0" hangingPunct="0">
              <a:buFont typeface="+mj-lt"/>
              <a:buAutoNum type="arabicPeriod"/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налоговых доходов.</a:t>
            </a:r>
          </a:p>
          <a:p>
            <a:pPr marL="342657" indent="-342657" defTabSz="914077" eaLnBrk="0" hangingPunct="0">
              <a:buFont typeface="+mj-lt"/>
              <a:buAutoNum type="arabicPeriod"/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Переложение налогового бремени на добросовестных налогоплательщиков.</a:t>
            </a:r>
          </a:p>
          <a:p>
            <a:pPr marL="342657" indent="-342657" defTabSz="914077" eaLnBrk="0" hangingPunct="0">
              <a:buFont typeface="+mj-lt"/>
              <a:buAutoNum type="arabicPeriod"/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Несправедливые конкурентные преимущества.</a:t>
            </a:r>
          </a:p>
        </p:txBody>
      </p:sp>
      <p:sp>
        <p:nvSpPr>
          <p:cNvPr id="23" name="Стрелка вниз 22"/>
          <p:cNvSpPr/>
          <p:nvPr/>
        </p:nvSpPr>
        <p:spPr>
          <a:xfrm rot="16200000">
            <a:off x="3917156" y="5417344"/>
            <a:ext cx="484188" cy="61595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anchor="ctr"/>
          <a:lstStyle/>
          <a:p>
            <a:pPr algn="ctr" defTabSz="914077" eaLnBrk="0" hangingPunct="0"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175" y="260350"/>
            <a:ext cx="8208963" cy="647700"/>
          </a:xfrm>
          <a:effectLst/>
        </p:spPr>
        <p:txBody>
          <a:bodyPr/>
          <a:lstStyle/>
          <a:p>
            <a:pPr algn="l">
              <a:defRPr/>
            </a:pPr>
            <a:r>
              <a:rPr lang="ru-RU" altLang="ru-RU" b="1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Плана по борьбе с </a:t>
            </a:r>
            <a:r>
              <a:rPr lang="en-US" altLang="ru-RU" b="1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BEPS</a:t>
            </a:r>
            <a:endParaRPr lang="ru-RU" b="1" spc="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8263" y="908050"/>
            <a:ext cx="3254375" cy="33849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buFont typeface="Arial" pitchFamily="34" charset="0"/>
              <a:buNone/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15: Многосторонний инструмент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9913" y="908050"/>
            <a:ext cx="3978275" cy="584711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buFont typeface="Arial" pitchFamily="34" charset="0"/>
              <a:buNone/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 Разрешение налоговых проблем «цифровой экономики»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65813" y="3735388"/>
            <a:ext cx="2863850" cy="83093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buFont typeface="Arial" pitchFamily="34" charset="0"/>
              <a:buNone/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11: Разработка методик по сбору и анализу данных по BEPS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65813" y="2904456"/>
            <a:ext cx="2863850" cy="83093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buFont typeface="Arial" pitchFamily="34" charset="0"/>
              <a:buNone/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12: Раскрытие «приемов агрессивного налогового планирования»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68988" y="2565966"/>
            <a:ext cx="2863850" cy="33849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13: Документация по ТЦО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1313" y="1654175"/>
            <a:ext cx="2736850" cy="86171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buFont typeface="Arial" pitchFamily="34" charset="0"/>
              <a:buNone/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 Нейтрализация эффекта «гибридных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инструментов»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8344" y="2467231"/>
            <a:ext cx="2736850" cy="584711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buFont typeface="Arial" pitchFamily="34" charset="0"/>
              <a:buNone/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 Усиление правил деятельности КИК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8344" y="3063281"/>
            <a:ext cx="2736850" cy="83093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buFont typeface="Arial" pitchFamily="34" charset="0"/>
              <a:buNone/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4: Ограничение размывания базы через выплату процентов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8344" y="3894213"/>
            <a:ext cx="2736850" cy="83093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buFont typeface="Arial" pitchFamily="34" charset="0"/>
              <a:buNone/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5: Противодействие «вредоносной налоговой практике»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373313" y="4918075"/>
            <a:ext cx="5470525" cy="33849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buFont typeface="Arial" pitchFamily="34" charset="0"/>
              <a:buNone/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6: Предотвращение злоупотреблений СИДН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73313" y="5676900"/>
            <a:ext cx="5473700" cy="83093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buFont typeface="Arial" pitchFamily="34" charset="0"/>
              <a:buNone/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8-10: Разработка правил ТЦО в части НМА, перемещения рисков и капитала, а также других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высокорисковых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транзакций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393950" y="5287963"/>
            <a:ext cx="5453063" cy="33849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buFont typeface="Arial" pitchFamily="34" charset="0"/>
              <a:buNone/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7: Предотвращение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избежания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статуса ПП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867400" y="1747205"/>
            <a:ext cx="2863850" cy="83093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3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3">
                  <a:lumMod val="40000"/>
                  <a:lumOff val="6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defTabSz="914077" eaLnBrk="0" hangingPunct="0"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14: Разработка механизма разрешения споров между странами по вопросам СИДН</a:t>
            </a: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V="1">
            <a:off x="3084513" y="3021013"/>
            <a:ext cx="619125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532313" y="4197350"/>
            <a:ext cx="15875" cy="72072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5249863" y="3021013"/>
            <a:ext cx="619125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283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049463"/>
            <a:ext cx="2409825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539750" y="260350"/>
            <a:ext cx="8418513" cy="431800"/>
          </a:xfrm>
          <a:effectLst/>
        </p:spPr>
        <p:txBody>
          <a:bodyPr/>
          <a:lstStyle/>
          <a:p>
            <a:pPr algn="l">
              <a:defRPr/>
            </a:pPr>
            <a:r>
              <a:rPr lang="ru-RU" b="1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плана в России: основные этапы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4941888"/>
            <a:ext cx="7127875" cy="1582737"/>
          </a:xfrm>
        </p:spPr>
        <p:txBody>
          <a:bodyPr/>
          <a:lstStyle/>
          <a:p>
            <a:pPr marL="0" indent="0" algn="just">
              <a:buFont typeface="Arial" pitchFamily="34" charset="0"/>
              <a:buNone/>
              <a:defRPr/>
            </a:pPr>
            <a:endParaRPr lang="ru-RU" sz="1600" dirty="0">
              <a:effectLst/>
            </a:endParaRPr>
          </a:p>
          <a:p>
            <a:pPr marL="0" indent="0" algn="just">
              <a:buFont typeface="Arial" pitchFamily="34" charset="0"/>
              <a:buNone/>
              <a:defRPr/>
            </a:pPr>
            <a:endParaRPr lang="ru-RU" sz="1600" dirty="0">
              <a:effectLst/>
            </a:endParaRPr>
          </a:p>
          <a:p>
            <a:pPr marL="0" indent="0" algn="just">
              <a:buFont typeface="Arial" pitchFamily="34" charset="0"/>
              <a:buNone/>
              <a:defRPr/>
            </a:pPr>
            <a:endParaRPr lang="ru-RU" sz="1600" dirty="0"/>
          </a:p>
          <a:p>
            <a:pPr marL="0" indent="0" algn="just">
              <a:buFont typeface="Arial" pitchFamily="34" charset="0"/>
              <a:buNone/>
              <a:defRPr/>
            </a:pPr>
            <a:endParaRPr lang="ru-RU" sz="1600" dirty="0"/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1600" dirty="0"/>
              <a:t>   </a:t>
            </a:r>
          </a:p>
          <a:p>
            <a:pPr marL="0" indent="0" algn="just">
              <a:buFont typeface="Arial" pitchFamily="34" charset="0"/>
              <a:buNone/>
              <a:defRPr/>
            </a:pPr>
            <a:endParaRPr lang="ru-RU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2843213" y="908050"/>
            <a:ext cx="5983287" cy="6461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just" defTabSz="914077" eaLnBrk="0" hangingPunct="0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01.01.2015  - вступили в силу правила налогообложения КИК (гл. 3.4 НК РФ).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213" y="1700213"/>
            <a:ext cx="6021387" cy="6461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just" defTabSz="914077" eaLnBrk="0" hangingPunct="0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01.01.2015 - в НК РФ (ст. 7, 312 НК РФ и т.д.) внесено понятие «лицо, имеющее фактическое право на доход».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8925" y="2420938"/>
            <a:ext cx="8569325" cy="646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just" defTabSz="914077" eaLnBrk="0" hangingPunct="0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 от 27.11.2017 № 340-ФЗ - в НК РФ (гл.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14.4-1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РФ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внесены нормы о представлении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страновых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сведений в отношении международной группы компаний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8925" y="3284538"/>
            <a:ext cx="8027988" cy="32924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just" defTabSz="914077" eaLnBrk="0" hangingPunct="0"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Совершенствование информационного обмена между странами:</a:t>
            </a:r>
            <a:endParaRPr lang="en-US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550" indent="-285550" algn="just" defTabSz="914077" eaLnBrk="0" hangingPunct="0">
              <a:buFont typeface="Wingdings" panose="05000000000000000000" pitchFamily="2" charset="2"/>
              <a:buChar char="Ø"/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 от 04.11.2014 № 325-ФЗ – ратификация Конвенции о взаимной административной помощи по налоговым делам от 25.01.1988;</a:t>
            </a:r>
          </a:p>
          <a:p>
            <a:pPr marL="285550" indent="-285550" algn="just" defTabSz="914077" eaLnBrk="0" hangingPunct="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 2016 г. - подписание Соглашения компетентных органов об автоматическом обмене финансовой информацией от 29.10.2014;</a:t>
            </a:r>
          </a:p>
          <a:p>
            <a:pPr marL="285550" indent="-285550" algn="just" defTabSz="914077" eaLnBrk="0" hangingPunct="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 от 27.11.2017 N 340-ФЗ – дополнение НК РФ разделом VII.1 «Выполнение международных договоров Российской Федерации по вопросам налогообложения и взаимной административной помощи по налоговым делам»;</a:t>
            </a:r>
          </a:p>
          <a:p>
            <a:pPr marL="285550" indent="-285550" algn="just" defTabSz="914077" eaLnBrk="0" hangingPunct="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2017 г. подписание Многостороннего соглашения компетентных органов об автоматическом обмене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страновыми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отчетами (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MCAA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CbC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16384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762000"/>
            <a:ext cx="2160588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63550" y="476250"/>
            <a:ext cx="8101013" cy="504825"/>
          </a:xfrm>
          <a:effectLst/>
        </p:spPr>
        <p:txBody>
          <a:bodyPr/>
          <a:lstStyle/>
          <a:p>
            <a:pPr algn="l">
              <a:defRPr/>
            </a:pPr>
            <a:r>
              <a:rPr lang="ru-RU" b="1" spc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spc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плана в России: основные этапы</a:t>
            </a:r>
            <a:br>
              <a:rPr lang="ru-RU" b="1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spc="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6238" y="811213"/>
            <a:ext cx="5972175" cy="14779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just" defTabSz="914077" eaLnBrk="0" hangingPunct="0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июня 2017 г. Россией подписана 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Многосторонняя конвенция по выполнению мер, относящихся к налоговым соглашениям, в целях противодействия размыванию налоговой базы и выводу из-под налогообложения от  24.11.2016.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63" y="2306638"/>
            <a:ext cx="8369300" cy="9239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just" defTabSz="914077" eaLnBrk="0" hangingPunct="0"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основной цели</a:t>
            </a:r>
            <a:endParaRPr lang="en-US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914077" eaLnBrk="0" hangingPunct="0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применении положений СИДН будет отказано,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одной из основных целей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сделки является получение льгот по СИДН.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7546" y="5132098"/>
            <a:ext cx="1330839" cy="393775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65525" y="4268788"/>
            <a:ext cx="1330325" cy="396875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Кипр</a:t>
            </a:r>
          </a:p>
        </p:txBody>
      </p:sp>
      <p:sp>
        <p:nvSpPr>
          <p:cNvPr id="13" name="Стрелка вниз 12"/>
          <p:cNvSpPr/>
          <p:nvPr/>
        </p:nvSpPr>
        <p:spPr>
          <a:xfrm flipV="1">
            <a:off x="4313238" y="3824288"/>
            <a:ext cx="484187" cy="307975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 anchor="ctr"/>
          <a:lstStyle/>
          <a:p>
            <a:pPr algn="ctr" defTabSz="914077" eaLnBrk="0" hangingPunct="0"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5621338" y="4090988"/>
            <a:ext cx="2736850" cy="78105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 anchor="ctr"/>
          <a:lstStyle/>
          <a:p>
            <a:pPr algn="ctr" defTabSz="914077" eaLnBrk="0" hangingPunct="0">
              <a:defRPr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Корпоративный налог – 0 %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4350" y="5132388"/>
            <a:ext cx="2730500" cy="369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ctr" defTabSz="914077" eaLnBrk="0" hangingPunct="0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у источника – 5 %</a:t>
            </a:r>
          </a:p>
        </p:txBody>
      </p:sp>
      <p:sp>
        <p:nvSpPr>
          <p:cNvPr id="16" name="Выгнутая влево стрелка 15"/>
          <p:cNvSpPr/>
          <p:nvPr/>
        </p:nvSpPr>
        <p:spPr>
          <a:xfrm rot="5400000">
            <a:off x="2901951" y="4397375"/>
            <a:ext cx="354012" cy="1030287"/>
          </a:xfrm>
          <a:prstGeom prst="curv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376" tIns="45688" rIns="91376" bIns="45688" anchor="ctr"/>
          <a:lstStyle/>
          <a:p>
            <a:pPr algn="ctr" defTabSz="914077" eaLnBrk="0" hangingPunct="0"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Выгнутая влево стрелка 16"/>
          <p:cNvSpPr/>
          <p:nvPr/>
        </p:nvSpPr>
        <p:spPr>
          <a:xfrm rot="5400000">
            <a:off x="2901950" y="3500438"/>
            <a:ext cx="354013" cy="1030287"/>
          </a:xfrm>
          <a:prstGeom prst="curv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376" tIns="45688" rIns="91376" bIns="45688" anchor="ctr"/>
          <a:lstStyle/>
          <a:p>
            <a:pPr algn="ctr" defTabSz="914077" eaLnBrk="0" hangingPunct="0"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63" y="4297363"/>
            <a:ext cx="2744787" cy="369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ctr" defTabSz="914077" eaLnBrk="0" hangingPunct="0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у источника – 0 %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14350" y="5722938"/>
            <a:ext cx="7729538" cy="9239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>
            <a:spAutoFit/>
          </a:bodyPr>
          <a:lstStyle/>
          <a:p>
            <a:pPr algn="just" defTabSz="914077" eaLnBrk="0" hangingPunct="0"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ограничение выгод</a:t>
            </a:r>
          </a:p>
          <a:p>
            <a:pPr algn="just" defTabSz="914077" eaLnBrk="0" hangingPunct="0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Льготы по СИДН предоставляются только «квалифицированным лицам» (предусмотрены исключения из указанного теста).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513" y="3371850"/>
            <a:ext cx="639762" cy="39687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>
            <a:off x="3552623" y="3371209"/>
            <a:ext cx="1307662" cy="396726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БВО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8550" y="4281488"/>
            <a:ext cx="633413" cy="4000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9663" y="5135563"/>
            <a:ext cx="622300" cy="39052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2" name="Стрелка вниз 21"/>
          <p:cNvSpPr/>
          <p:nvPr/>
        </p:nvSpPr>
        <p:spPr>
          <a:xfrm flipV="1">
            <a:off x="4300538" y="4737100"/>
            <a:ext cx="484187" cy="309563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376" tIns="45688" rIns="91376" bIns="45688" anchor="ctr"/>
          <a:lstStyle/>
          <a:p>
            <a:pPr algn="ctr" defTabSz="914077" eaLnBrk="0" hangingPunct="0"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64886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806450"/>
            <a:ext cx="2381250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925513" y="404813"/>
            <a:ext cx="8280400" cy="503237"/>
          </a:xfrm>
          <a:effectLst/>
        </p:spPr>
        <p:txBody>
          <a:bodyPr/>
          <a:lstStyle/>
          <a:p>
            <a:pPr algn="l">
              <a:defRPr/>
            </a:pPr>
            <a:r>
              <a:rPr lang="ru-RU" altLang="ru-RU" spc="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pc="1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 «</a:t>
            </a:r>
            <a:r>
              <a:rPr lang="ru-RU" alt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Олекминский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рудник» (А04-6181/2015)</a:t>
            </a:r>
            <a:r>
              <a:rPr lang="ru-RU" altLang="ru-RU" b="1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spc="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spc="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5275" y="1125538"/>
            <a:ext cx="5184775" cy="431800"/>
          </a:xfrm>
          <a:solidFill>
            <a:schemeClr val="accent3">
              <a:lumMod val="20000"/>
              <a:lumOff val="80000"/>
              <a:alpha val="50195"/>
            </a:schemeClr>
          </a:solidFill>
          <a:ln>
            <a:solidFill>
              <a:schemeClr val="tx1">
                <a:alpha val="50195"/>
              </a:schemeClr>
            </a:solidFill>
          </a:ln>
        </p:spPr>
        <p:txBody>
          <a:bodyPr/>
          <a:lstStyle/>
          <a:p>
            <a:pPr marL="0" indent="0" algn="ctr">
              <a:buFont typeface="Arial" pitchFamily="34" charset="0"/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Двойное «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неналогообложение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55110" y="1876426"/>
            <a:ext cx="2401093" cy="1515243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 err="1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Олекминский</a:t>
            </a:r>
            <a:r>
              <a:rPr lang="ru-RU" sz="2400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 рудник (Россия)        налоговый агент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4644629"/>
            <a:ext cx="2948258" cy="173116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Т</a:t>
            </a:r>
            <a:r>
              <a:rPr lang="en-US" sz="2800" b="1" kern="0" dirty="0" err="1">
                <a:solidFill>
                  <a:srgbClr val="000000"/>
                </a:solidFill>
                <a:latin typeface="Calibri"/>
                <a:cs typeface="Arial" pitchFamily="34" charset="0"/>
              </a:rPr>
              <a:t>horrouble</a:t>
            </a:r>
            <a:r>
              <a:rPr lang="en-US" sz="2800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 LTD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(резидент Великобритании до 18. 01.2011,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с 19.01.2011 – резидент Гонконга)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932363" y="3429000"/>
            <a:ext cx="0" cy="1193800"/>
          </a:xfrm>
          <a:prstGeom prst="straightConnector1">
            <a:avLst/>
          </a:prstGeom>
          <a:noFill/>
          <a:ln w="38100" cap="flat" cmpd="sng" algn="ctr">
            <a:solidFill>
              <a:srgbClr val="C0504D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8" name="Прямоугольник 7"/>
          <p:cNvSpPr/>
          <p:nvPr/>
        </p:nvSpPr>
        <p:spPr>
          <a:xfrm>
            <a:off x="5214938" y="3702050"/>
            <a:ext cx="2314575" cy="6477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lIns="91376" tIns="45688" rIns="91376" bIns="45688">
            <a:spAutoFit/>
          </a:bodyPr>
          <a:lstStyle/>
          <a:p>
            <a:pPr defTabSz="914077" eaLnBrk="0" hangingPunct="0">
              <a:defRPr/>
            </a:pPr>
            <a:r>
              <a:rPr lang="ru-RU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Проценты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по займу</a:t>
            </a:r>
          </a:p>
          <a:p>
            <a:pPr defTabSz="914077" eaLnBrk="0" hangingPunct="0">
              <a:defRPr/>
            </a:pPr>
            <a:r>
              <a:rPr lang="ru-RU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выплата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18</a:t>
            </a:r>
            <a:r>
              <a:rPr lang="ru-RU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.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01</a:t>
            </a:r>
            <a:r>
              <a:rPr lang="ru-RU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.2011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33504" y="3175437"/>
            <a:ext cx="2401093" cy="151524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defTabSz="914077" eaLnBrk="0" hangingPunct="0">
              <a:defRPr/>
            </a:pPr>
            <a:r>
              <a:rPr lang="en-US" sz="2000" dirty="0">
                <a:solidFill>
                  <a:srgbClr val="FFFFFF"/>
                </a:solidFill>
                <a:latin typeface="+mn-lt"/>
                <a:cs typeface="Arial" charset="0"/>
              </a:rPr>
              <a:t>Petropavlovsk PLC (</a:t>
            </a:r>
            <a:r>
              <a:rPr lang="ru-RU" sz="2000" dirty="0">
                <a:solidFill>
                  <a:srgbClr val="FFFFFF"/>
                </a:solidFill>
                <a:latin typeface="+mn-lt"/>
                <a:cs typeface="Arial" charset="0"/>
              </a:rPr>
              <a:t>Великобритания</a:t>
            </a:r>
            <a:r>
              <a:rPr lang="en-US" sz="2000" dirty="0">
                <a:solidFill>
                  <a:srgbClr val="FFFFFF"/>
                </a:solidFill>
                <a:latin typeface="+mn-lt"/>
                <a:cs typeface="Arial" charset="0"/>
              </a:rPr>
              <a:t>)</a:t>
            </a:r>
            <a:r>
              <a:rPr lang="ru-RU" sz="2000" dirty="0">
                <a:solidFill>
                  <a:srgbClr val="FFFFFF"/>
                </a:solidFill>
                <a:latin typeface="+mn-lt"/>
                <a:cs typeface="Arial" charset="0"/>
              </a:rPr>
              <a:t> </a:t>
            </a:r>
            <a:r>
              <a:rPr lang="ru-RU" dirty="0">
                <a:solidFill>
                  <a:srgbClr val="FFFFFF"/>
                </a:solidFill>
                <a:latin typeface="+mn-lt"/>
                <a:cs typeface="Arial" charset="0"/>
              </a:rPr>
              <a:t>косвенное участие</a:t>
            </a:r>
            <a:endParaRPr lang="en-US" sz="2000" dirty="0">
              <a:solidFill>
                <a:srgbClr val="FFFFFF"/>
              </a:solidFill>
              <a:latin typeface="+mn-lt"/>
              <a:cs typeface="Arial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1733550" y="2490788"/>
            <a:ext cx="1806575" cy="0"/>
          </a:xfrm>
          <a:prstGeom prst="straightConnector1">
            <a:avLst/>
          </a:prstGeom>
          <a:ln w="5715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835150" y="5607050"/>
            <a:ext cx="1512888" cy="0"/>
          </a:xfrm>
          <a:prstGeom prst="straightConnector1">
            <a:avLst/>
          </a:prstGeom>
          <a:ln w="5715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ьная выноска 17"/>
          <p:cNvSpPr/>
          <p:nvPr/>
        </p:nvSpPr>
        <p:spPr>
          <a:xfrm>
            <a:off x="6372225" y="2565400"/>
            <a:ext cx="2520950" cy="939800"/>
          </a:xfrm>
          <a:prstGeom prst="wedgeEllipseCallout">
            <a:avLst>
              <a:gd name="adj1" fmla="val -22657"/>
              <a:gd name="adj2" fmla="val 6698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anchor="ctr"/>
          <a:lstStyle/>
          <a:p>
            <a:pPr algn="ctr" defTabSz="914077" eaLnBrk="0" hangingPunct="0"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algn="ctr" defTabSz="914077" eaLnBrk="0" hangingPunct="0"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algn="ctr" defTabSz="914077" eaLnBrk="0" hangingPunct="0">
              <a:defRPr/>
            </a:pPr>
            <a:r>
              <a:rPr lang="ru-RU" sz="1400" dirty="0">
                <a:solidFill>
                  <a:srgbClr val="000000"/>
                </a:solidFill>
              </a:rPr>
              <a:t>В Великобритании</a:t>
            </a:r>
          </a:p>
          <a:p>
            <a:pPr algn="ctr" defTabSz="914077" eaLnBrk="0" hangingPunct="0">
              <a:defRPr/>
            </a:pPr>
            <a:r>
              <a:rPr lang="ru-RU" sz="1400" dirty="0">
                <a:solidFill>
                  <a:srgbClr val="000000"/>
                </a:solidFill>
              </a:rPr>
              <a:t>налогом не облагаются</a:t>
            </a:r>
          </a:p>
          <a:p>
            <a:pPr algn="ctr" defTabSz="914077" eaLnBrk="0" hangingPunct="0"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733550" y="2490788"/>
            <a:ext cx="0" cy="684212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1733550" y="4791075"/>
            <a:ext cx="1588" cy="892175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476375" y="404813"/>
            <a:ext cx="8280400" cy="503237"/>
          </a:xfrm>
        </p:spPr>
        <p:txBody>
          <a:bodyPr/>
          <a:lstStyle/>
          <a:p>
            <a:pPr algn="l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Дело «Банк </a:t>
            </a:r>
            <a:r>
              <a:rPr lang="ru-RU" alt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Интеза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(А40-241361/2015)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95838" y="2636914"/>
            <a:ext cx="3240359" cy="1368152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kern="0" dirty="0">
              <a:solidFill>
                <a:sysClr val="window" lastClr="FFFFFF"/>
              </a:solidFill>
              <a:latin typeface="Calibri"/>
              <a:cs typeface="Arial" pitchFamily="34" charset="0"/>
            </a:endParaRP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err="1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Intesa</a:t>
            </a:r>
            <a:r>
              <a:rPr lang="en-US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 </a:t>
            </a:r>
            <a:r>
              <a:rPr lang="en-US" b="1" kern="0" dirty="0" err="1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Sanpaolo</a:t>
            </a:r>
            <a:r>
              <a:rPr lang="en-US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 Holding International S.A.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(</a:t>
            </a: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Люксембург), 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«дочерняя» компания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95838" y="4725144"/>
            <a:ext cx="3240359" cy="144016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Банк </a:t>
            </a:r>
            <a:r>
              <a:rPr lang="ru-RU" b="1" kern="0" dirty="0" err="1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Интеза</a:t>
            </a: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 (Россия), 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«дочерняя» компания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95838" y="1052736"/>
            <a:ext cx="3240359" cy="936104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kern="0" dirty="0">
              <a:solidFill>
                <a:sysClr val="window" lastClr="FFFFFF"/>
              </a:solidFill>
              <a:latin typeface="Calibri"/>
              <a:cs typeface="Arial" pitchFamily="34" charset="0"/>
            </a:endParaRP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 err="1">
                <a:solidFill>
                  <a:srgbClr val="000000"/>
                </a:solidFill>
                <a:latin typeface="Calibri"/>
                <a:cs typeface="Arial" pitchFamily="34" charset="0"/>
              </a:rPr>
              <a:t>Intesa</a:t>
            </a: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 </a:t>
            </a:r>
            <a:r>
              <a:rPr lang="ru-RU" b="1" kern="0" dirty="0" err="1">
                <a:solidFill>
                  <a:srgbClr val="000000"/>
                </a:solidFill>
                <a:latin typeface="Calibri"/>
                <a:cs typeface="Arial" pitchFamily="34" charset="0"/>
              </a:rPr>
              <a:t>Sanpaolo</a:t>
            </a: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 </a:t>
            </a:r>
            <a:r>
              <a:rPr lang="ru-RU" b="1" kern="0" dirty="0" err="1">
                <a:solidFill>
                  <a:srgbClr val="000000"/>
                </a:solidFill>
                <a:latin typeface="Calibri"/>
                <a:cs typeface="Arial" pitchFamily="34" charset="0"/>
              </a:rPr>
              <a:t>Milan</a:t>
            </a: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 </a:t>
            </a:r>
            <a:r>
              <a:rPr lang="ru-RU" b="1" kern="0" dirty="0" err="1">
                <a:solidFill>
                  <a:srgbClr val="000000"/>
                </a:solidFill>
                <a:latin typeface="Calibri"/>
                <a:cs typeface="Arial" pitchFamily="34" charset="0"/>
              </a:rPr>
              <a:t>Spa</a:t>
            </a: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 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(Италия),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«материнская» компания</a:t>
            </a:r>
            <a:r>
              <a:rPr lang="en-US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 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7363" y="1090613"/>
            <a:ext cx="2376487" cy="230822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lIns="91376" tIns="45688" rIns="91376" bIns="45688">
            <a:spAutoFit/>
          </a:bodyPr>
          <a:lstStyle/>
          <a:p>
            <a:pPr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По соглашению Люксембург - Россия ставка по процентам 0 %</a:t>
            </a:r>
          </a:p>
          <a:p>
            <a:pPr defTabSz="9140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kern="0" dirty="0">
              <a:solidFill>
                <a:srgbClr val="000000"/>
              </a:solidFill>
              <a:latin typeface="Calibri"/>
              <a:cs typeface="Arial" charset="0"/>
            </a:endParaRPr>
          </a:p>
          <a:p>
            <a:pPr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По соглашению Италия-Россия ставка по процентам 10 % 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708400" y="1989138"/>
            <a:ext cx="0" cy="647700"/>
          </a:xfrm>
          <a:prstGeom prst="straightConnector1">
            <a:avLst/>
          </a:prstGeom>
          <a:noFill/>
          <a:ln w="38100" cap="flat" cmpd="sng" algn="ctr">
            <a:solidFill>
              <a:srgbClr val="00B050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1" name="Прямая со стрелкой 10"/>
          <p:cNvCxnSpPr/>
          <p:nvPr/>
        </p:nvCxnSpPr>
        <p:spPr>
          <a:xfrm>
            <a:off x="3668713" y="4005263"/>
            <a:ext cx="0" cy="719137"/>
          </a:xfrm>
          <a:prstGeom prst="straightConnector1">
            <a:avLst/>
          </a:prstGeom>
          <a:noFill/>
          <a:ln w="38100" cap="flat" cmpd="sng" algn="ctr">
            <a:solidFill>
              <a:srgbClr val="00B050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3" name="Прямая со стрелкой 12"/>
          <p:cNvCxnSpPr/>
          <p:nvPr/>
        </p:nvCxnSpPr>
        <p:spPr>
          <a:xfrm flipV="1">
            <a:off x="5795963" y="1989138"/>
            <a:ext cx="0" cy="647700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8" name="Прямая со стрелкой 17"/>
          <p:cNvCxnSpPr/>
          <p:nvPr/>
        </p:nvCxnSpPr>
        <p:spPr>
          <a:xfrm flipV="1">
            <a:off x="5795963" y="4005263"/>
            <a:ext cx="0" cy="719137"/>
          </a:xfrm>
          <a:prstGeom prst="straightConnector1">
            <a:avLst/>
          </a:prstGeom>
          <a:noFill/>
          <a:ln w="38100" cap="flat" cmpd="sng" algn="ctr">
            <a:solidFill>
              <a:srgbClr val="0070C0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166928" name="Прямоугольник 22"/>
          <p:cNvSpPr>
            <a:spLocks noChangeArrowheads="1"/>
          </p:cNvSpPr>
          <p:nvPr/>
        </p:nvSpPr>
        <p:spPr bwMode="auto">
          <a:xfrm>
            <a:off x="5940425" y="2133600"/>
            <a:ext cx="1152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76" tIns="45688" rIns="91376" bIns="45688">
            <a:spAutoFit/>
          </a:bodyPr>
          <a:lstStyle/>
          <a:p>
            <a:pPr algn="ctr" eaLnBrk="0" hangingPunct="0"/>
            <a:r>
              <a:rPr lang="ru-RU" altLang="ru-RU">
                <a:solidFill>
                  <a:srgbClr val="000000"/>
                </a:solidFill>
                <a:latin typeface="Calibri" pitchFamily="34" charset="0"/>
                <a:cs typeface="Arial" charset="0"/>
              </a:rPr>
              <a:t>проценты</a:t>
            </a:r>
          </a:p>
        </p:txBody>
      </p:sp>
      <p:sp>
        <p:nvSpPr>
          <p:cNvPr id="166929" name="Прямоугольник 23"/>
          <p:cNvSpPr>
            <a:spLocks noChangeArrowheads="1"/>
          </p:cNvSpPr>
          <p:nvPr/>
        </p:nvSpPr>
        <p:spPr bwMode="auto">
          <a:xfrm>
            <a:off x="5886450" y="4271963"/>
            <a:ext cx="1152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76" tIns="45688" rIns="91376" bIns="45688">
            <a:spAutoFit/>
          </a:bodyPr>
          <a:lstStyle/>
          <a:p>
            <a:pPr algn="ctr" eaLnBrk="0" hangingPunct="0"/>
            <a:r>
              <a:rPr lang="ru-RU" altLang="ru-RU">
                <a:solidFill>
                  <a:srgbClr val="000000"/>
                </a:solidFill>
                <a:latin typeface="Calibri" pitchFamily="34" charset="0"/>
                <a:cs typeface="Arial" charset="0"/>
              </a:rPr>
              <a:t>проценты</a:t>
            </a:r>
          </a:p>
        </p:txBody>
      </p:sp>
      <p:sp>
        <p:nvSpPr>
          <p:cNvPr id="166930" name="Прямоугольник 24"/>
          <p:cNvSpPr>
            <a:spLocks noChangeArrowheads="1"/>
          </p:cNvSpPr>
          <p:nvPr/>
        </p:nvSpPr>
        <p:spPr bwMode="auto">
          <a:xfrm>
            <a:off x="3708400" y="2163763"/>
            <a:ext cx="1042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6" tIns="45688" rIns="91376" bIns="45688">
            <a:spAutoFit/>
          </a:bodyPr>
          <a:lstStyle/>
          <a:p>
            <a:pPr algn="ctr" eaLnBrk="0" hangingPunct="0"/>
            <a:r>
              <a:rPr lang="ru-RU" altLang="ru-RU">
                <a:solidFill>
                  <a:srgbClr val="000000"/>
                </a:solidFill>
                <a:latin typeface="Calibri" pitchFamily="34" charset="0"/>
                <a:cs typeface="Arial" charset="0"/>
              </a:rPr>
              <a:t>займы</a:t>
            </a:r>
          </a:p>
        </p:txBody>
      </p:sp>
      <p:sp>
        <p:nvSpPr>
          <p:cNvPr id="166931" name="Прямоугольник 25"/>
          <p:cNvSpPr>
            <a:spLocks noChangeArrowheads="1"/>
          </p:cNvSpPr>
          <p:nvPr/>
        </p:nvSpPr>
        <p:spPr bwMode="auto">
          <a:xfrm>
            <a:off x="3708400" y="4271963"/>
            <a:ext cx="981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6" tIns="45688" rIns="91376" bIns="45688">
            <a:spAutoFit/>
          </a:bodyPr>
          <a:lstStyle/>
          <a:p>
            <a:pPr algn="ctr" eaLnBrk="0" hangingPunct="0"/>
            <a:r>
              <a:rPr lang="ru-RU" altLang="ru-RU">
                <a:solidFill>
                  <a:srgbClr val="000000"/>
                </a:solidFill>
                <a:latin typeface="Calibri" pitchFamily="34" charset="0"/>
                <a:cs typeface="Arial" charset="0"/>
              </a:rPr>
              <a:t>займы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3075" y="4411663"/>
            <a:ext cx="2376488" cy="17541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lIns="91376" tIns="45688" rIns="91376" bIns="45688">
            <a:spAutoFit/>
          </a:bodyPr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АО Банк </a:t>
            </a:r>
            <a:r>
              <a:rPr lang="ru-RU" b="1" kern="0" dirty="0" err="1">
                <a:solidFill>
                  <a:srgbClr val="000000"/>
                </a:solidFill>
                <a:latin typeface="Calibri"/>
                <a:cs typeface="Arial" charset="0"/>
              </a:rPr>
              <a:t>Интеза</a:t>
            </a: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 - налоговый агент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выплачивает проценты 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по займам 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(2010, 2011 гг.).</a:t>
            </a:r>
          </a:p>
        </p:txBody>
      </p:sp>
      <p:cxnSp>
        <p:nvCxnSpPr>
          <p:cNvPr id="12" name="Соединительная линия уступом 11"/>
          <p:cNvCxnSpPr>
            <a:stCxn id="9" idx="0"/>
          </p:cNvCxnSpPr>
          <p:nvPr/>
        </p:nvCxnSpPr>
        <p:spPr>
          <a:xfrm rot="16200000" flipH="1">
            <a:off x="2222500" y="3851276"/>
            <a:ext cx="312737" cy="1433512"/>
          </a:xfrm>
          <a:prstGeom prst="bentConnector4">
            <a:avLst>
              <a:gd name="adj1" fmla="val -73096"/>
              <a:gd name="adj2" fmla="val 9142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755650" y="333375"/>
            <a:ext cx="8135938" cy="574675"/>
          </a:xfrm>
        </p:spPr>
        <p:txBody>
          <a:bodyPr/>
          <a:lstStyle/>
          <a:p>
            <a:pPr algn="l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Дело «Владимирская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энергосбытовая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компания» 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(А11-6602/2016)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44805" y="989733"/>
            <a:ext cx="2051762" cy="1287143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Владимирская энергетическая компания (Россия)</a:t>
            </a:r>
            <a:endParaRPr lang="en-US" b="1" kern="0" dirty="0">
              <a:solidFill>
                <a:sysClr val="window" lastClr="FFFFFF"/>
              </a:solidFill>
              <a:latin typeface="Calibri"/>
              <a:cs typeface="Arial" pitchFamily="34" charset="0"/>
            </a:endParaRP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налоговый агент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73645" y="2927195"/>
            <a:ext cx="2088232" cy="1300644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err="1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Mosslow</a:t>
            </a:r>
            <a:r>
              <a:rPr lang="en-US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 Limited </a:t>
            </a: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(Кипр)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28350" y="5085184"/>
            <a:ext cx="2051762" cy="1287142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err="1">
                <a:solidFill>
                  <a:srgbClr val="000000"/>
                </a:solidFill>
                <a:latin typeface="Calibri"/>
                <a:cs typeface="Arial" pitchFamily="34" charset="0"/>
              </a:rPr>
              <a:t>Ronix</a:t>
            </a:r>
            <a:r>
              <a:rPr lang="en-US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 Ltd </a:t>
            </a: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(БВО)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0000"/>
                </a:solidFill>
                <a:latin typeface="Calibri"/>
                <a:cs typeface="Arial" charset="0"/>
              </a:rPr>
              <a:t>доля </a:t>
            </a:r>
            <a:r>
              <a:rPr lang="ru-RU" b="1" kern="0" dirty="0">
                <a:solidFill>
                  <a:srgbClr val="000000"/>
                </a:solidFill>
                <a:latin typeface="Calibri"/>
                <a:cs typeface="Arial" pitchFamily="34" charset="0"/>
              </a:rPr>
              <a:t>100 %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3995738" y="2276475"/>
            <a:ext cx="0" cy="650875"/>
          </a:xfrm>
          <a:prstGeom prst="straightConnector1">
            <a:avLst/>
          </a:prstGeom>
          <a:noFill/>
          <a:ln w="38100" cap="flat" cmpd="sng" algn="ctr">
            <a:solidFill>
              <a:srgbClr val="00B050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0" name="Прямая со стрелкой 9"/>
          <p:cNvCxnSpPr/>
          <p:nvPr/>
        </p:nvCxnSpPr>
        <p:spPr>
          <a:xfrm>
            <a:off x="5076825" y="2276475"/>
            <a:ext cx="0" cy="650875"/>
          </a:xfrm>
          <a:prstGeom prst="straightConnector1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4" name="Прямая со стрелкой 13"/>
          <p:cNvCxnSpPr/>
          <p:nvPr/>
        </p:nvCxnSpPr>
        <p:spPr>
          <a:xfrm>
            <a:off x="4554538" y="4227513"/>
            <a:ext cx="0" cy="857250"/>
          </a:xfrm>
          <a:prstGeom prst="straightConnector1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168974" name="Прямоугольник 15"/>
          <p:cNvSpPr>
            <a:spLocks noChangeArrowheads="1"/>
          </p:cNvSpPr>
          <p:nvPr/>
        </p:nvSpPr>
        <p:spPr bwMode="auto">
          <a:xfrm>
            <a:off x="190500" y="1735138"/>
            <a:ext cx="3213100" cy="1477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76" tIns="45688" rIns="91376" bIns="45688">
            <a:spAutoFit/>
          </a:bodyPr>
          <a:lstStyle/>
          <a:p>
            <a:pPr algn="ctr" eaLnBrk="0" hangingPunct="0"/>
            <a:r>
              <a:rPr lang="ru-RU" altLang="ru-RU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Приобретение 100 % доли</a:t>
            </a:r>
          </a:p>
          <a:p>
            <a:pPr algn="ctr" eaLnBrk="0" hangingPunct="0"/>
            <a:r>
              <a:rPr lang="ru-RU" altLang="ru-RU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ООО ЭнергоСервис (Россия) </a:t>
            </a:r>
          </a:p>
          <a:p>
            <a:pPr algn="ctr" eaLnBrk="0" hangingPunct="0"/>
            <a:r>
              <a:rPr lang="ru-RU" altLang="ru-RU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за 900  млн. руб.</a:t>
            </a:r>
          </a:p>
          <a:p>
            <a:pPr algn="ctr" eaLnBrk="0" hangingPunct="0"/>
            <a:r>
              <a:rPr lang="ru-RU" altLang="ru-RU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По соглашению Россия – Кипр</a:t>
            </a:r>
          </a:p>
          <a:p>
            <a:pPr algn="ctr" eaLnBrk="0" hangingPunct="0"/>
            <a:r>
              <a:rPr lang="ru-RU" altLang="ru-RU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 ставка 0 %. </a:t>
            </a:r>
          </a:p>
        </p:txBody>
      </p:sp>
      <p:cxnSp>
        <p:nvCxnSpPr>
          <p:cNvPr id="27" name="Прямая со стрелкой 26"/>
          <p:cNvCxnSpPr>
            <a:stCxn id="168974" idx="3"/>
          </p:cNvCxnSpPr>
          <p:nvPr/>
        </p:nvCxnSpPr>
        <p:spPr>
          <a:xfrm>
            <a:off x="3403600" y="2473325"/>
            <a:ext cx="520700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976" name="Прямоугольник 29"/>
          <p:cNvSpPr>
            <a:spLocks noChangeArrowheads="1"/>
          </p:cNvSpPr>
          <p:nvPr/>
        </p:nvSpPr>
        <p:spPr bwMode="auto">
          <a:xfrm>
            <a:off x="5940425" y="1735138"/>
            <a:ext cx="2808288" cy="646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76" tIns="45688" rIns="91376" bIns="45688">
            <a:spAutoFit/>
          </a:bodyPr>
          <a:lstStyle/>
          <a:p>
            <a:pPr algn="ctr" eaLnBrk="0" hangingPunct="0"/>
            <a:r>
              <a:rPr lang="ru-RU" altLang="ru-RU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Денежные средства</a:t>
            </a:r>
          </a:p>
          <a:p>
            <a:pPr algn="ctr" eaLnBrk="0" hangingPunct="0"/>
            <a:r>
              <a:rPr lang="ru-RU" altLang="ru-RU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 за приобретение доли</a:t>
            </a:r>
          </a:p>
        </p:txBody>
      </p:sp>
      <p:cxnSp>
        <p:nvCxnSpPr>
          <p:cNvPr id="33" name="Прямая со стрелкой 32"/>
          <p:cNvCxnSpPr>
            <a:stCxn id="168976" idx="1"/>
          </p:cNvCxnSpPr>
          <p:nvPr/>
        </p:nvCxnSpPr>
        <p:spPr>
          <a:xfrm flipH="1">
            <a:off x="5148263" y="2058988"/>
            <a:ext cx="792162" cy="669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>
            <a:off x="6444208" y="3284984"/>
            <a:ext cx="2088232" cy="1300644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91376" tIns="45688" rIns="91376" bIns="45688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ysClr val="window" lastClr="FFFFFF"/>
                </a:solidFill>
                <a:latin typeface="Calibri"/>
                <a:cs typeface="Arial" pitchFamily="34" charset="0"/>
              </a:rPr>
              <a:t>ВТД МРГ (Россия)</a:t>
            </a: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5580063" y="3284538"/>
            <a:ext cx="863600" cy="293687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52" name="Прямая со стрелкой 51"/>
          <p:cNvCxnSpPr/>
          <p:nvPr/>
        </p:nvCxnSpPr>
        <p:spPr>
          <a:xfrm flipH="1" flipV="1">
            <a:off x="5580063" y="3862388"/>
            <a:ext cx="863600" cy="365125"/>
          </a:xfrm>
          <a:prstGeom prst="straightConnector1">
            <a:avLst/>
          </a:prstGeom>
          <a:noFill/>
          <a:ln w="38100" cap="flat" cmpd="sng" algn="ctr">
            <a:solidFill>
              <a:srgbClr val="00B050"/>
            </a:solidFill>
            <a:prstDash val="solid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168983" name="Прямоугольник 54"/>
          <p:cNvSpPr>
            <a:spLocks noChangeArrowheads="1"/>
          </p:cNvSpPr>
          <p:nvPr/>
        </p:nvSpPr>
        <p:spPr bwMode="auto">
          <a:xfrm>
            <a:off x="5940425" y="2492375"/>
            <a:ext cx="2808288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76" tIns="45688" rIns="91376" bIns="45688">
            <a:spAutoFit/>
          </a:bodyPr>
          <a:lstStyle/>
          <a:p>
            <a:pPr algn="ctr" eaLnBrk="0" hangingPunct="0"/>
            <a:r>
              <a:rPr lang="ru-RU" altLang="ru-RU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Денежные средства</a:t>
            </a:r>
          </a:p>
          <a:p>
            <a:pPr algn="ctr" eaLnBrk="0" hangingPunct="0"/>
            <a:r>
              <a:rPr lang="ru-RU" altLang="ru-RU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 за приобретение доли</a:t>
            </a:r>
          </a:p>
        </p:txBody>
      </p:sp>
      <p:cxnSp>
        <p:nvCxnSpPr>
          <p:cNvPr id="57" name="Прямая со стрелкой 56"/>
          <p:cNvCxnSpPr/>
          <p:nvPr/>
        </p:nvCxnSpPr>
        <p:spPr>
          <a:xfrm flipH="1">
            <a:off x="6011863" y="3138488"/>
            <a:ext cx="288925" cy="2936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985" name="Прямоугольник 61"/>
          <p:cNvSpPr>
            <a:spLocks noChangeArrowheads="1"/>
          </p:cNvSpPr>
          <p:nvPr/>
        </p:nvSpPr>
        <p:spPr bwMode="auto">
          <a:xfrm>
            <a:off x="5724525" y="4941888"/>
            <a:ext cx="2519363" cy="1477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76" tIns="45688" rIns="91376" bIns="45688">
            <a:spAutoFit/>
          </a:bodyPr>
          <a:lstStyle/>
          <a:p>
            <a:pPr algn="ctr" eaLnBrk="0" hangingPunct="0"/>
            <a:r>
              <a:rPr lang="ru-RU" altLang="ru-RU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Приобретение 100 % доли</a:t>
            </a:r>
          </a:p>
          <a:p>
            <a:pPr algn="ctr" eaLnBrk="0" hangingPunct="0"/>
            <a:r>
              <a:rPr lang="ru-RU" altLang="ru-RU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ООО ЭнергоСервис (Россия) за 100 млн. руб.</a:t>
            </a:r>
          </a:p>
        </p:txBody>
      </p:sp>
      <p:cxnSp>
        <p:nvCxnSpPr>
          <p:cNvPr id="40969" name="Прямая со стрелкой 40968"/>
          <p:cNvCxnSpPr/>
          <p:nvPr/>
        </p:nvCxnSpPr>
        <p:spPr>
          <a:xfrm flipV="1">
            <a:off x="6011863" y="4044950"/>
            <a:ext cx="0" cy="896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987" name="Прямоугольник 40973"/>
          <p:cNvSpPr>
            <a:spLocks noChangeArrowheads="1"/>
          </p:cNvSpPr>
          <p:nvPr/>
        </p:nvSpPr>
        <p:spPr bwMode="auto">
          <a:xfrm>
            <a:off x="2971800" y="4494213"/>
            <a:ext cx="1384300" cy="368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76" tIns="45688" rIns="91376" bIns="45688">
            <a:spAutoFit/>
          </a:bodyPr>
          <a:lstStyle/>
          <a:p>
            <a:pPr eaLnBrk="0" hangingPunct="0"/>
            <a:r>
              <a:rPr lang="ru-RU" altLang="ru-RU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Дивиденды</a:t>
            </a:r>
            <a:endParaRPr lang="ru-RU" alt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1_Специальное оформление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Тема1" id="{A8C8501B-0F61-4579-B622-4BC750FD9E6E}" vid="{4F99FA2F-4468-44C9-832F-441336DB9EA1}"/>
    </a:ext>
  </a:extLst>
</a:theme>
</file>

<file path=ppt/theme/theme3.xml><?xml version="1.0" encoding="utf-8"?>
<a:theme xmlns:a="http://schemas.openxmlformats.org/drawingml/2006/main" name="1_Тема1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1_Специальное оформление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Тема1" id="{A8C8501B-0F61-4579-B622-4BC750FD9E6E}" vid="{4F99FA2F-4468-44C9-832F-441336DB9EA1}"/>
    </a:ext>
  </a:extLst>
</a:theme>
</file>

<file path=ppt/theme/theme4.xml><?xml version="1.0" encoding="utf-8"?>
<a:theme xmlns:a="http://schemas.openxmlformats.org/drawingml/2006/main" name="6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4_Present_FNS2012_A4">
  <a:themeElements>
    <a:clrScheme name="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848</Words>
  <Application>Microsoft Office PowerPoint</Application>
  <PresentationFormat>Экран (4:3)</PresentationFormat>
  <Paragraphs>142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Тема Office</vt:lpstr>
      <vt:lpstr>Тема1</vt:lpstr>
      <vt:lpstr>1_Тема1</vt:lpstr>
      <vt:lpstr>6_Специальное оформление</vt:lpstr>
      <vt:lpstr>2_Present_FNS2012_A4</vt:lpstr>
      <vt:lpstr>7_Специальное оформление</vt:lpstr>
      <vt:lpstr>7_Present_FNS2012_A4</vt:lpstr>
      <vt:lpstr>4_Present_FNS2012_A4</vt:lpstr>
      <vt:lpstr>Презентация PowerPoint</vt:lpstr>
      <vt:lpstr>Презентация PowerPoint</vt:lpstr>
      <vt:lpstr>Понятие. Причины</vt:lpstr>
      <vt:lpstr>Структура Плана по борьбе с BEPS</vt:lpstr>
      <vt:lpstr>Реализация плана в России: основные этапы</vt:lpstr>
      <vt:lpstr> Реализация плана в России: основные этапы  </vt:lpstr>
      <vt:lpstr> Дело «Олекминский рудник» (А04-6181/2015) </vt:lpstr>
      <vt:lpstr>Дело «Банк Интеза» (А40-241361/2015)</vt:lpstr>
      <vt:lpstr>Дело «Владимирская энергосбытовая компания»  (А11-6602/2016)</vt:lpstr>
      <vt:lpstr>Дело «Аукционная компания «Союзпушнина»  (А40-73573/2017)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Яковлев Владимир Сергеевич</dc:creator>
  <cp:lastModifiedBy>Лискина Марина Владимировна</cp:lastModifiedBy>
  <cp:revision>68</cp:revision>
  <cp:lastPrinted>2018-09-10T15:49:48Z</cp:lastPrinted>
  <dcterms:created xsi:type="dcterms:W3CDTF">2018-09-10T11:46:15Z</dcterms:created>
  <dcterms:modified xsi:type="dcterms:W3CDTF">2018-09-14T06:55:40Z</dcterms:modified>
</cp:coreProperties>
</file>